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25"/>
  </p:notesMasterIdLst>
  <p:sldIdLst>
    <p:sldId id="256" r:id="rId2"/>
    <p:sldId id="345" r:id="rId3"/>
    <p:sldId id="301" r:id="rId4"/>
    <p:sldId id="347" r:id="rId5"/>
    <p:sldId id="344" r:id="rId6"/>
    <p:sldId id="336" r:id="rId7"/>
    <p:sldId id="338" r:id="rId8"/>
    <p:sldId id="343" r:id="rId9"/>
    <p:sldId id="349" r:id="rId10"/>
    <p:sldId id="348" r:id="rId11"/>
    <p:sldId id="350" r:id="rId12"/>
    <p:sldId id="353" r:id="rId13"/>
    <p:sldId id="351" r:id="rId14"/>
    <p:sldId id="352" r:id="rId15"/>
    <p:sldId id="354" r:id="rId16"/>
    <p:sldId id="357" r:id="rId17"/>
    <p:sldId id="355" r:id="rId18"/>
    <p:sldId id="360" r:id="rId19"/>
    <p:sldId id="356" r:id="rId20"/>
    <p:sldId id="358" r:id="rId21"/>
    <p:sldId id="359" r:id="rId22"/>
    <p:sldId id="346" r:id="rId23"/>
    <p:sldId id="300" r:id="rId24"/>
  </p:sldIdLst>
  <p:sldSz cx="12192000" cy="6858000"/>
  <p:notesSz cx="6858000" cy="9144000"/>
  <p:custDataLst>
    <p:tags r:id="rId26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09011417" initials="1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0000CC"/>
    <a:srgbClr val="660066"/>
    <a:srgbClr val="FF9933"/>
    <a:srgbClr val="663300"/>
    <a:srgbClr val="FF99CC"/>
    <a:srgbClr val="003300"/>
    <a:srgbClr val="8000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09" autoAdjust="0"/>
    <p:restoredTop sz="94694"/>
  </p:normalViewPr>
  <p:slideViewPr>
    <p:cSldViewPr snapToGrid="0">
      <p:cViewPr>
        <p:scale>
          <a:sx n="87" d="100"/>
          <a:sy n="87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602C1-D6DB-4650-AF40-45E7FECA6B34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9CDF56E-2759-4D7E-90E7-D255A1ACE5D3}" type="parTrans" cxnId="{E03B18CE-45E5-458E-A16A-E5F6D256606E}">
      <dgm:prSet custT="1"/>
      <dgm:spPr/>
      <dgm:t>
        <a:bodyPr/>
        <a:lstStyle/>
        <a:p>
          <a:endParaRPr lang="zh-TW" altLang="en-US" sz="3600">
            <a:latin typeface="標楷體" panose="03000509000000000000" pitchFamily="65" charset="-120"/>
            <a:ea typeface="標楷體" pitchFamily="65" charset="-120"/>
          </a:endParaRPr>
        </a:p>
      </dgm:t>
    </dgm:pt>
    <dgm:pt modelId="{5779632C-1B3F-49EB-9F31-5A1B35E8EEC4}">
      <dgm:prSet phldrT="[文字]" custT="1"/>
      <dgm:spPr>
        <a:solidFill>
          <a:srgbClr val="000066"/>
        </a:solidFill>
      </dgm:spPr>
      <dgm:t>
        <a:bodyPr/>
        <a:lstStyle/>
        <a:p>
          <a:r>
            <a:rPr lang="zh-TW" altLang="en-US" sz="3600">
              <a:latin typeface="標楷體" panose="03000509000000000000" pitchFamily="65" charset="-120"/>
              <a:ea typeface="標楷體" pitchFamily="65" charset="-120"/>
            </a:rPr>
            <a:t>目的</a:t>
          </a:r>
        </a:p>
      </dgm:t>
    </dgm:pt>
    <dgm:pt modelId="{774DD40C-F632-45A9-BEA8-2F2FAA9C0F11}" type="parTrans" cxnId="{A18BEEAD-6FF8-4B11-B810-E09524379BBC}">
      <dgm:prSet custT="1"/>
      <dgm:spPr/>
      <dgm:t>
        <a:bodyPr/>
        <a:lstStyle/>
        <a:p>
          <a:endParaRPr lang="zh-TW" altLang="en-US" sz="3600">
            <a:latin typeface="標楷體" panose="03000509000000000000" pitchFamily="65" charset="-120"/>
            <a:ea typeface="標楷體" pitchFamily="65" charset="-120"/>
          </a:endParaRPr>
        </a:p>
      </dgm:t>
    </dgm:pt>
    <dgm:pt modelId="{D3A17BCE-3A75-4891-927D-90B68908F01C}">
      <dgm:prSet phldrT="[文字]" custT="1"/>
      <dgm:spPr>
        <a:solidFill>
          <a:schemeClr val="accent1">
            <a:lumMod val="75000"/>
            <a:alpha val="89804"/>
          </a:schemeClr>
        </a:solidFill>
      </dgm:spPr>
      <dgm:t>
        <a:bodyPr/>
        <a:lstStyle/>
        <a:p>
          <a:r>
            <a:rPr lang="zh-TW" altLang="en-US" sz="3600">
              <a:solidFill>
                <a:schemeClr val="bg1"/>
              </a:solidFill>
              <a:latin typeface="標楷體" panose="03000509000000000000" pitchFamily="65" charset="-120"/>
              <a:ea typeface="標楷體" pitchFamily="65" charset="-120"/>
              <a:cs typeface="Times New Roman" pitchFamily="18" charset="0"/>
            </a:rPr>
            <a:t>讓評審員</a:t>
          </a:r>
          <a:r>
            <a:rPr lang="en-US" altLang="zh-TW" sz="3600">
              <a:solidFill>
                <a:schemeClr val="bg1"/>
              </a:solidFill>
              <a:latin typeface="標楷體" panose="03000509000000000000" pitchFamily="65" charset="-120"/>
              <a:ea typeface="標楷體" pitchFamily="65" charset="-120"/>
              <a:cs typeface="Times New Roman" pitchFamily="18" charset="0"/>
            </a:rPr>
            <a:t/>
          </a:r>
          <a:br>
            <a:rPr lang="en-US" altLang="zh-TW" sz="3600">
              <a:solidFill>
                <a:schemeClr val="bg1"/>
              </a:solidFill>
              <a:latin typeface="標楷體" panose="03000509000000000000" pitchFamily="65" charset="-120"/>
              <a:ea typeface="標楷體" pitchFamily="65" charset="-120"/>
              <a:cs typeface="Times New Roman" pitchFamily="18" charset="0"/>
            </a:rPr>
          </a:br>
          <a:r>
            <a:rPr lang="zh-TW" altLang="en-US" sz="3600">
              <a:solidFill>
                <a:schemeClr val="bg1"/>
              </a:solidFill>
              <a:latin typeface="標楷體" panose="03000509000000000000" pitchFamily="65" charset="-120"/>
              <a:ea typeface="標楷體" pitchFamily="65" charset="-120"/>
              <a:cs typeface="Times New Roman" pitchFamily="18" charset="0"/>
            </a:rPr>
            <a:t>認識你並產生好感</a:t>
          </a:r>
          <a:endParaRPr lang="en-US" altLang="zh-TW" sz="3600">
            <a:solidFill>
              <a:schemeClr val="bg1"/>
            </a:solidFill>
            <a:latin typeface="標楷體" panose="03000509000000000000" pitchFamily="65" charset="-120"/>
            <a:ea typeface="標楷體" pitchFamily="65" charset="-120"/>
            <a:cs typeface="Times New Roman" pitchFamily="18" charset="0"/>
          </a:endParaRPr>
        </a:p>
        <a:p>
          <a:r>
            <a:rPr lang="en-US" altLang="zh-TW" sz="3600">
              <a:solidFill>
                <a:schemeClr val="bg1"/>
              </a:solidFill>
              <a:latin typeface="標楷體" panose="03000509000000000000" pitchFamily="65" charset="-120"/>
              <a:ea typeface="標楷體" pitchFamily="65" charset="-120"/>
              <a:cs typeface="Times New Roman" pitchFamily="18" charset="0"/>
            </a:rPr>
            <a:t>(</a:t>
          </a:r>
          <a:r>
            <a:rPr lang="zh-TW" altLang="en-US" sz="3600">
              <a:solidFill>
                <a:schemeClr val="bg1"/>
              </a:solidFill>
              <a:latin typeface="標楷體" panose="03000509000000000000" pitchFamily="65" charset="-120"/>
              <a:ea typeface="標楷體" pitchFamily="65" charset="-120"/>
              <a:cs typeface="Times New Roman" pitchFamily="18" charset="0"/>
            </a:rPr>
            <a:t>簡明扼要</a:t>
          </a:r>
          <a:r>
            <a:rPr lang="en-US" altLang="zh-TW" sz="3600">
              <a:solidFill>
                <a:schemeClr val="bg1"/>
              </a:solidFill>
              <a:latin typeface="標楷體" panose="03000509000000000000" pitchFamily="65" charset="-120"/>
              <a:ea typeface="標楷體" pitchFamily="65" charset="-120"/>
            </a:rPr>
            <a:t>)</a:t>
          </a:r>
          <a:endParaRPr lang="zh-TW" altLang="en-US" sz="3600">
            <a:solidFill>
              <a:schemeClr val="bg1"/>
            </a:solidFill>
            <a:latin typeface="標楷體" panose="03000509000000000000" pitchFamily="65" charset="-120"/>
            <a:ea typeface="標楷體" pitchFamily="65" charset="-120"/>
          </a:endParaRPr>
        </a:p>
      </dgm:t>
    </dgm:pt>
    <dgm:pt modelId="{3171900F-1296-45C5-B290-13EF4438340A}" type="sibTrans" cxnId="{A18BEEAD-6FF8-4B11-B810-E09524379BBC}">
      <dgm:prSet custT="1"/>
      <dgm:spPr/>
      <dgm:t>
        <a:bodyPr/>
        <a:lstStyle/>
        <a:p>
          <a:endParaRPr lang="zh-TW" altLang="en-US" sz="3600">
            <a:latin typeface="標楷體" panose="03000509000000000000" pitchFamily="65" charset="-120"/>
            <a:ea typeface="標楷體" pitchFamily="65" charset="-120"/>
          </a:endParaRPr>
        </a:p>
      </dgm:t>
    </dgm:pt>
    <dgm:pt modelId="{DA0BC668-33EB-4D4A-91F6-8DBC2833D408}" type="sibTrans" cxnId="{E03B18CE-45E5-458E-A16A-E5F6D256606E}">
      <dgm:prSet custT="1"/>
      <dgm:spPr/>
      <dgm:t>
        <a:bodyPr/>
        <a:lstStyle/>
        <a:p>
          <a:endParaRPr lang="zh-TW" altLang="en-US" sz="3600">
            <a:latin typeface="標楷體" panose="03000509000000000000" pitchFamily="65" charset="-120"/>
            <a:ea typeface="標楷體" pitchFamily="65" charset="-120"/>
          </a:endParaRPr>
        </a:p>
      </dgm:t>
    </dgm:pt>
    <dgm:pt modelId="{C81A5379-1438-4829-81BB-EC6DDF831F07}" type="parTrans" cxnId="{58C1BC85-A754-42AB-A28A-F12DA2E72D56}">
      <dgm:prSet custT="1"/>
      <dgm:spPr/>
      <dgm:t>
        <a:bodyPr/>
        <a:lstStyle/>
        <a:p>
          <a:endParaRPr lang="zh-TW" altLang="en-US" sz="3600">
            <a:latin typeface="標楷體" panose="03000509000000000000" pitchFamily="65" charset="-120"/>
            <a:ea typeface="標楷體" pitchFamily="65" charset="-120"/>
          </a:endParaRPr>
        </a:p>
      </dgm:t>
    </dgm:pt>
    <dgm:pt modelId="{6E817794-3B4E-4143-85FB-307CE79AF280}">
      <dgm:prSet phldrT="[文字]" custT="1"/>
      <dgm:spPr>
        <a:solidFill>
          <a:srgbClr val="660066"/>
        </a:solidFill>
      </dgm:spPr>
      <dgm:t>
        <a:bodyPr/>
        <a:lstStyle/>
        <a:p>
          <a:r>
            <a:rPr lang="zh-TW" altLang="en-US" sz="3600">
              <a:latin typeface="標楷體" panose="03000509000000000000" pitchFamily="65" charset="-120"/>
              <a:ea typeface="標楷體" pitchFamily="65" charset="-120"/>
            </a:rPr>
            <a:t>內容</a:t>
          </a:r>
        </a:p>
      </dgm:t>
    </dgm:pt>
    <dgm:pt modelId="{E72A74A8-F47C-4437-BB6F-23784333CF1A}" type="parTrans" cxnId="{AE1C531A-3077-4350-9811-8D773092CEA4}">
      <dgm:prSet custT="1"/>
      <dgm:spPr/>
      <dgm:t>
        <a:bodyPr/>
        <a:lstStyle/>
        <a:p>
          <a:endParaRPr lang="zh-TW" altLang="en-US" sz="3600">
            <a:latin typeface="標楷體" panose="03000509000000000000" pitchFamily="65" charset="-120"/>
            <a:ea typeface="標楷體" pitchFamily="65" charset="-120"/>
          </a:endParaRPr>
        </a:p>
      </dgm:t>
    </dgm:pt>
    <dgm:pt modelId="{C60CC261-668F-4D47-8EB1-CB4B2C031E72}">
      <dgm:prSet phldrT="[文字]" custT="1"/>
      <dgm:spPr>
        <a:solidFill>
          <a:srgbClr val="FFFF00">
            <a:alpha val="89804"/>
          </a:srgbClr>
        </a:solidFill>
      </dgm:spPr>
      <dgm:t>
        <a:bodyPr/>
        <a:lstStyle/>
        <a:p>
          <a:r>
            <a:rPr lang="zh-TW" altLang="en-US" sz="3600">
              <a:latin typeface="標楷體" panose="03000509000000000000" pitchFamily="65" charset="-120"/>
              <a:ea typeface="標楷體" pitchFamily="65" charset="-120"/>
            </a:rPr>
            <a:t>基本資訊</a:t>
          </a:r>
        </a:p>
      </dgm:t>
    </dgm:pt>
    <dgm:pt modelId="{F87B3B79-15E4-47AE-8A2A-569094D790C8}" type="sibTrans" cxnId="{AE1C531A-3077-4350-9811-8D773092CEA4}">
      <dgm:prSet custT="1"/>
      <dgm:spPr/>
      <dgm:t>
        <a:bodyPr/>
        <a:lstStyle/>
        <a:p>
          <a:endParaRPr lang="zh-TW" altLang="en-US" sz="3600">
            <a:latin typeface="標楷體" panose="03000509000000000000" pitchFamily="65" charset="-120"/>
            <a:ea typeface="標楷體" pitchFamily="65" charset="-120"/>
          </a:endParaRPr>
        </a:p>
      </dgm:t>
    </dgm:pt>
    <dgm:pt modelId="{C7910679-6BB2-4C21-BF73-0099CEDC31E6}" type="parTrans" cxnId="{1DEDD7B6-8BD7-42A2-8788-FDCFE94C464A}">
      <dgm:prSet custT="1"/>
      <dgm:spPr/>
      <dgm:t>
        <a:bodyPr/>
        <a:lstStyle/>
        <a:p>
          <a:endParaRPr lang="zh-TW" altLang="en-US" sz="3600">
            <a:latin typeface="標楷體" panose="03000509000000000000" pitchFamily="65" charset="-120"/>
            <a:ea typeface="標楷體" pitchFamily="65" charset="-120"/>
          </a:endParaRPr>
        </a:p>
      </dgm:t>
    </dgm:pt>
    <dgm:pt modelId="{57B3FDC3-4EB6-4739-B0CE-E6BD75F98444}">
      <dgm:prSet phldrT="[文字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zh-TW" altLang="en-US" sz="3600">
              <a:latin typeface="標楷體" panose="03000509000000000000" pitchFamily="65" charset="-120"/>
              <a:ea typeface="標楷體" pitchFamily="65" charset="-120"/>
            </a:rPr>
            <a:t>幹部紀錄</a:t>
          </a:r>
        </a:p>
      </dgm:t>
    </dgm:pt>
    <dgm:pt modelId="{DAB105FB-B153-490D-A34C-7E10BA13C79D}" type="sibTrans" cxnId="{1DEDD7B6-8BD7-42A2-8788-FDCFE94C464A}">
      <dgm:prSet custT="1"/>
      <dgm:spPr/>
      <dgm:t>
        <a:bodyPr/>
        <a:lstStyle/>
        <a:p>
          <a:endParaRPr lang="zh-TW" altLang="en-US" sz="3600">
            <a:latin typeface="標楷體" panose="03000509000000000000" pitchFamily="65" charset="-120"/>
            <a:ea typeface="標楷體" pitchFamily="65" charset="-120"/>
          </a:endParaRPr>
        </a:p>
      </dgm:t>
    </dgm:pt>
    <dgm:pt modelId="{FD714681-770D-4224-98E6-94D96A268353}" type="parTrans" cxnId="{5E235E6D-8685-47AF-B3A4-05636DFAE021}">
      <dgm:prSet custT="1"/>
      <dgm:spPr/>
      <dgm:t>
        <a:bodyPr/>
        <a:lstStyle/>
        <a:p>
          <a:endParaRPr lang="zh-TW" altLang="en-US" sz="3600">
            <a:latin typeface="標楷體" panose="03000509000000000000" pitchFamily="65" charset="-120"/>
            <a:ea typeface="標楷體" pitchFamily="65" charset="-120"/>
          </a:endParaRPr>
        </a:p>
      </dgm:t>
    </dgm:pt>
    <dgm:pt modelId="{D1C9916E-8590-4FE7-A502-34FC076880B8}">
      <dgm:prSet phldrT="[文字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zh-TW" altLang="en-US" sz="3600">
              <a:latin typeface="標楷體" panose="03000509000000000000" pitchFamily="65" charset="-120"/>
              <a:ea typeface="標楷體" pitchFamily="65" charset="-120"/>
            </a:rPr>
            <a:t>特殊能力及獲獎</a:t>
          </a:r>
        </a:p>
      </dgm:t>
    </dgm:pt>
    <dgm:pt modelId="{10544E00-D259-4CC7-903B-9F18ADA5F069}" type="sibTrans" cxnId="{5E235E6D-8685-47AF-B3A4-05636DFAE021}">
      <dgm:prSet custT="1"/>
      <dgm:spPr/>
      <dgm:t>
        <a:bodyPr/>
        <a:lstStyle/>
        <a:p>
          <a:endParaRPr lang="zh-TW" altLang="en-US" sz="3600">
            <a:latin typeface="標楷體" panose="03000509000000000000" pitchFamily="65" charset="-120"/>
            <a:ea typeface="標楷體" pitchFamily="65" charset="-120"/>
          </a:endParaRPr>
        </a:p>
      </dgm:t>
    </dgm:pt>
    <dgm:pt modelId="{4616D15C-E2D8-4828-9817-9814FE429911}" type="sibTrans" cxnId="{58C1BC85-A754-42AB-A28A-F12DA2E72D56}">
      <dgm:prSet custT="1"/>
      <dgm:spPr/>
      <dgm:t>
        <a:bodyPr/>
        <a:lstStyle/>
        <a:p>
          <a:endParaRPr lang="zh-TW" altLang="en-US" sz="3600">
            <a:latin typeface="標楷體" panose="03000509000000000000" pitchFamily="65" charset="-120"/>
            <a:ea typeface="標楷體" pitchFamily="65" charset="-120"/>
          </a:endParaRPr>
        </a:p>
      </dgm:t>
    </dgm:pt>
    <dgm:pt modelId="{D17E50FA-A427-4098-83E6-C6EF07854E86}" type="pres">
      <dgm:prSet presAssocID="{AA7602C1-D6DB-4650-AF40-45E7FECA6B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AF53674-2777-4A73-9D0A-464290BA93D0}" type="pres">
      <dgm:prSet presAssocID="{5779632C-1B3F-49EB-9F31-5A1B35E8EEC4}" presName="vertFlow" presStyleCnt="0"/>
      <dgm:spPr/>
    </dgm:pt>
    <dgm:pt modelId="{9E22A219-8DA1-4302-9313-97BB3846E7E0}" type="pres">
      <dgm:prSet presAssocID="{5779632C-1B3F-49EB-9F31-5A1B35E8EEC4}" presName="header" presStyleLbl="node1" presStyleIdx="0" presStyleCnt="2"/>
      <dgm:spPr/>
      <dgm:t>
        <a:bodyPr/>
        <a:lstStyle/>
        <a:p>
          <a:endParaRPr lang="zh-TW" altLang="en-US"/>
        </a:p>
      </dgm:t>
    </dgm:pt>
    <dgm:pt modelId="{FFEDB87E-AEE7-4759-A504-B02D747A8020}" type="pres">
      <dgm:prSet presAssocID="{774DD40C-F632-45A9-BEA8-2F2FAA9C0F11}" presName="parTrans" presStyleLbl="sibTrans2D1" presStyleIdx="0" presStyleCnt="4"/>
      <dgm:spPr/>
      <dgm:t>
        <a:bodyPr/>
        <a:lstStyle/>
        <a:p>
          <a:endParaRPr lang="zh-TW" altLang="en-US"/>
        </a:p>
      </dgm:t>
    </dgm:pt>
    <dgm:pt modelId="{7829B270-A799-4732-9CAE-F5BD7629D51B}" type="pres">
      <dgm:prSet presAssocID="{D3A17BCE-3A75-4891-927D-90B68908F01C}" presName="child" presStyleLbl="alignAccFollowNode1" presStyleIdx="0" presStyleCnt="4" custScaleY="38558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987CCD-D076-4B59-A516-5CA3057C9363}" type="pres">
      <dgm:prSet presAssocID="{5779632C-1B3F-49EB-9F31-5A1B35E8EEC4}" presName="hSp" presStyleCnt="0"/>
      <dgm:spPr/>
    </dgm:pt>
    <dgm:pt modelId="{5A072E3C-2ECA-4AA1-BA82-C73AFCF965D1}" type="pres">
      <dgm:prSet presAssocID="{6E817794-3B4E-4143-85FB-307CE79AF280}" presName="vertFlow" presStyleCnt="0"/>
      <dgm:spPr/>
    </dgm:pt>
    <dgm:pt modelId="{F565B608-63D6-4709-B11B-ADD4F5DAF058}" type="pres">
      <dgm:prSet presAssocID="{6E817794-3B4E-4143-85FB-307CE79AF280}" presName="header" presStyleLbl="node1" presStyleIdx="1" presStyleCnt="2"/>
      <dgm:spPr/>
      <dgm:t>
        <a:bodyPr/>
        <a:lstStyle/>
        <a:p>
          <a:endParaRPr lang="zh-TW" altLang="en-US"/>
        </a:p>
      </dgm:t>
    </dgm:pt>
    <dgm:pt modelId="{A2EDEA36-56CB-4E3D-8B27-C82A4065BABB}" type="pres">
      <dgm:prSet presAssocID="{E72A74A8-F47C-4437-BB6F-23784333CF1A}" presName="parTrans" presStyleLbl="sibTrans2D1" presStyleIdx="1" presStyleCnt="4"/>
      <dgm:spPr/>
      <dgm:t>
        <a:bodyPr/>
        <a:lstStyle/>
        <a:p>
          <a:endParaRPr lang="zh-TW" altLang="en-US"/>
        </a:p>
      </dgm:t>
    </dgm:pt>
    <dgm:pt modelId="{EE27BBE0-EB31-4D91-8AED-869F0CF44B15}" type="pres">
      <dgm:prSet presAssocID="{C60CC261-668F-4D47-8EB1-CB4B2C031E72}" presName="child" presStyleLbl="alignAccFollow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F8F641-F071-4BF9-A354-13EB8CAE55A4}" type="pres">
      <dgm:prSet presAssocID="{F87B3B79-15E4-47AE-8A2A-569094D790C8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BE839375-3EB4-439F-9490-54CD49F19B21}" type="pres">
      <dgm:prSet presAssocID="{57B3FDC3-4EB6-4739-B0CE-E6BD75F98444}" presName="child" presStyleLbl="alignAccFollowNode1" presStyleIdx="2" presStyleCnt="4" custLinFactNeighborX="200" custLinFactNeighborY="687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E5B8CB-B876-4347-AEFE-9165022F37FD}" type="pres">
      <dgm:prSet presAssocID="{DAB105FB-B153-490D-A34C-7E10BA13C79D}" presName="sibTrans" presStyleLbl="sibTrans2D1" presStyleIdx="3" presStyleCnt="4"/>
      <dgm:spPr/>
      <dgm:t>
        <a:bodyPr/>
        <a:lstStyle/>
        <a:p>
          <a:endParaRPr lang="zh-TW" altLang="en-US"/>
        </a:p>
      </dgm:t>
    </dgm:pt>
    <dgm:pt modelId="{F3106D42-EA27-452E-9512-7352A816C123}" type="pres">
      <dgm:prSet presAssocID="{D1C9916E-8590-4FE7-A502-34FC076880B8}" presName="child" presStyleLbl="alignAccFollow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F99943B-4FEC-44DE-8DE5-1682B68E7EEF}" type="presOf" srcId="{D1C9916E-8590-4FE7-A502-34FC076880B8}" destId="{F3106D42-EA27-452E-9512-7352A816C123}" srcOrd="0" destOrd="0" presId="urn:microsoft.com/office/officeart/2005/8/layout/lProcess1"/>
    <dgm:cxn modelId="{06B31A76-919E-4BBC-ABC9-4C0AE27A02B0}" type="presOf" srcId="{5779632C-1B3F-49EB-9F31-5A1B35E8EEC4}" destId="{9E22A219-8DA1-4302-9313-97BB3846E7E0}" srcOrd="0" destOrd="0" presId="urn:microsoft.com/office/officeart/2005/8/layout/lProcess1"/>
    <dgm:cxn modelId="{677A84B1-D80B-421D-9EE3-04E5D363578D}" type="presOf" srcId="{6E817794-3B4E-4143-85FB-307CE79AF280}" destId="{F565B608-63D6-4709-B11B-ADD4F5DAF058}" srcOrd="0" destOrd="0" presId="urn:microsoft.com/office/officeart/2005/8/layout/lProcess1"/>
    <dgm:cxn modelId="{44297F86-D7D5-4CC6-A846-77DCA42F95C6}" type="presOf" srcId="{E72A74A8-F47C-4437-BB6F-23784333CF1A}" destId="{A2EDEA36-56CB-4E3D-8B27-C82A4065BABB}" srcOrd="0" destOrd="0" presId="urn:microsoft.com/office/officeart/2005/8/layout/lProcess1"/>
    <dgm:cxn modelId="{3592EE77-A8EA-45E1-ABEF-99E35ED6E94C}" type="presOf" srcId="{F87B3B79-15E4-47AE-8A2A-569094D790C8}" destId="{2BF8F641-F071-4BF9-A354-13EB8CAE55A4}" srcOrd="0" destOrd="0" presId="urn:microsoft.com/office/officeart/2005/8/layout/lProcess1"/>
    <dgm:cxn modelId="{4AA55901-33C9-4663-BC46-D256282E36E1}" type="presOf" srcId="{DAB105FB-B153-490D-A34C-7E10BA13C79D}" destId="{9FE5B8CB-B876-4347-AEFE-9165022F37FD}" srcOrd="0" destOrd="0" presId="urn:microsoft.com/office/officeart/2005/8/layout/lProcess1"/>
    <dgm:cxn modelId="{E03B18CE-45E5-458E-A16A-E5F6D256606E}" srcId="{AA7602C1-D6DB-4650-AF40-45E7FECA6B34}" destId="{5779632C-1B3F-49EB-9F31-5A1B35E8EEC4}" srcOrd="0" destOrd="0" parTransId="{49CDF56E-2759-4D7E-90E7-D255A1ACE5D3}" sibTransId="{DA0BC668-33EB-4D4A-91F6-8DBC2833D408}"/>
    <dgm:cxn modelId="{DEFBF1F3-C084-4CCC-B8EA-6C9D0EE09FFB}" type="presOf" srcId="{774DD40C-F632-45A9-BEA8-2F2FAA9C0F11}" destId="{FFEDB87E-AEE7-4759-A504-B02D747A8020}" srcOrd="0" destOrd="0" presId="urn:microsoft.com/office/officeart/2005/8/layout/lProcess1"/>
    <dgm:cxn modelId="{E3D580AD-FA13-465D-B360-32C87E8CAA97}" type="presOf" srcId="{C60CC261-668F-4D47-8EB1-CB4B2C031E72}" destId="{EE27BBE0-EB31-4D91-8AED-869F0CF44B15}" srcOrd="0" destOrd="0" presId="urn:microsoft.com/office/officeart/2005/8/layout/lProcess1"/>
    <dgm:cxn modelId="{09A797A8-E4DB-40B4-9CED-2F2603772B07}" type="presOf" srcId="{D3A17BCE-3A75-4891-927D-90B68908F01C}" destId="{7829B270-A799-4732-9CAE-F5BD7629D51B}" srcOrd="0" destOrd="0" presId="urn:microsoft.com/office/officeart/2005/8/layout/lProcess1"/>
    <dgm:cxn modelId="{1DEDD7B6-8BD7-42A2-8788-FDCFE94C464A}" srcId="{6E817794-3B4E-4143-85FB-307CE79AF280}" destId="{57B3FDC3-4EB6-4739-B0CE-E6BD75F98444}" srcOrd="1" destOrd="0" parTransId="{C7910679-6BB2-4C21-BF73-0099CEDC31E6}" sibTransId="{DAB105FB-B153-490D-A34C-7E10BA13C79D}"/>
    <dgm:cxn modelId="{7D422270-E514-4017-8C6D-D5E5FD856A0C}" type="presOf" srcId="{AA7602C1-D6DB-4650-AF40-45E7FECA6B34}" destId="{D17E50FA-A427-4098-83E6-C6EF07854E86}" srcOrd="0" destOrd="0" presId="urn:microsoft.com/office/officeart/2005/8/layout/lProcess1"/>
    <dgm:cxn modelId="{1C65BFF1-EAA2-4BFD-88A9-9D0962FBF99C}" type="presOf" srcId="{57B3FDC3-4EB6-4739-B0CE-E6BD75F98444}" destId="{BE839375-3EB4-439F-9490-54CD49F19B21}" srcOrd="0" destOrd="0" presId="urn:microsoft.com/office/officeart/2005/8/layout/lProcess1"/>
    <dgm:cxn modelId="{58C1BC85-A754-42AB-A28A-F12DA2E72D56}" srcId="{AA7602C1-D6DB-4650-AF40-45E7FECA6B34}" destId="{6E817794-3B4E-4143-85FB-307CE79AF280}" srcOrd="1" destOrd="0" parTransId="{C81A5379-1438-4829-81BB-EC6DDF831F07}" sibTransId="{4616D15C-E2D8-4828-9817-9814FE429911}"/>
    <dgm:cxn modelId="{A18BEEAD-6FF8-4B11-B810-E09524379BBC}" srcId="{5779632C-1B3F-49EB-9F31-5A1B35E8EEC4}" destId="{D3A17BCE-3A75-4891-927D-90B68908F01C}" srcOrd="0" destOrd="0" parTransId="{774DD40C-F632-45A9-BEA8-2F2FAA9C0F11}" sibTransId="{3171900F-1296-45C5-B290-13EF4438340A}"/>
    <dgm:cxn modelId="{5E235E6D-8685-47AF-B3A4-05636DFAE021}" srcId="{6E817794-3B4E-4143-85FB-307CE79AF280}" destId="{D1C9916E-8590-4FE7-A502-34FC076880B8}" srcOrd="2" destOrd="0" parTransId="{FD714681-770D-4224-98E6-94D96A268353}" sibTransId="{10544E00-D259-4CC7-903B-9F18ADA5F069}"/>
    <dgm:cxn modelId="{AE1C531A-3077-4350-9811-8D773092CEA4}" srcId="{6E817794-3B4E-4143-85FB-307CE79AF280}" destId="{C60CC261-668F-4D47-8EB1-CB4B2C031E72}" srcOrd="0" destOrd="0" parTransId="{E72A74A8-F47C-4437-BB6F-23784333CF1A}" sibTransId="{F87B3B79-15E4-47AE-8A2A-569094D790C8}"/>
    <dgm:cxn modelId="{B54DF328-592E-402C-B8C0-CD5102D0011E}" type="presParOf" srcId="{D17E50FA-A427-4098-83E6-C6EF07854E86}" destId="{0AF53674-2777-4A73-9D0A-464290BA93D0}" srcOrd="0" destOrd="0" presId="urn:microsoft.com/office/officeart/2005/8/layout/lProcess1"/>
    <dgm:cxn modelId="{4C6D628C-9CD1-4D2D-AD7E-0BCE53830523}" type="presParOf" srcId="{0AF53674-2777-4A73-9D0A-464290BA93D0}" destId="{9E22A219-8DA1-4302-9313-97BB3846E7E0}" srcOrd="0" destOrd="0" presId="urn:microsoft.com/office/officeart/2005/8/layout/lProcess1"/>
    <dgm:cxn modelId="{06488498-17A5-4E45-9F87-5D003B3A5E4D}" type="presParOf" srcId="{0AF53674-2777-4A73-9D0A-464290BA93D0}" destId="{FFEDB87E-AEE7-4759-A504-B02D747A8020}" srcOrd="1" destOrd="0" presId="urn:microsoft.com/office/officeart/2005/8/layout/lProcess1"/>
    <dgm:cxn modelId="{8998D1CA-6E3F-47BD-B7B0-50CC89EC1693}" type="presParOf" srcId="{0AF53674-2777-4A73-9D0A-464290BA93D0}" destId="{7829B270-A799-4732-9CAE-F5BD7629D51B}" srcOrd="2" destOrd="0" presId="urn:microsoft.com/office/officeart/2005/8/layout/lProcess1"/>
    <dgm:cxn modelId="{8A25B327-1B3C-46B7-92A8-B0FB4E24927F}" type="presParOf" srcId="{D17E50FA-A427-4098-83E6-C6EF07854E86}" destId="{46987CCD-D076-4B59-A516-5CA3057C9363}" srcOrd="1" destOrd="0" presId="urn:microsoft.com/office/officeart/2005/8/layout/lProcess1"/>
    <dgm:cxn modelId="{EF46DA8D-8807-42C4-92F5-9ECA74089C2A}" type="presParOf" srcId="{D17E50FA-A427-4098-83E6-C6EF07854E86}" destId="{5A072E3C-2ECA-4AA1-BA82-C73AFCF965D1}" srcOrd="2" destOrd="0" presId="urn:microsoft.com/office/officeart/2005/8/layout/lProcess1"/>
    <dgm:cxn modelId="{8AE8ABB6-1E7F-4E43-A42E-634976ADED89}" type="presParOf" srcId="{5A072E3C-2ECA-4AA1-BA82-C73AFCF965D1}" destId="{F565B608-63D6-4709-B11B-ADD4F5DAF058}" srcOrd="0" destOrd="0" presId="urn:microsoft.com/office/officeart/2005/8/layout/lProcess1"/>
    <dgm:cxn modelId="{A59A6C13-E0C4-462F-97AB-C424EF029D6F}" type="presParOf" srcId="{5A072E3C-2ECA-4AA1-BA82-C73AFCF965D1}" destId="{A2EDEA36-56CB-4E3D-8B27-C82A4065BABB}" srcOrd="1" destOrd="0" presId="urn:microsoft.com/office/officeart/2005/8/layout/lProcess1"/>
    <dgm:cxn modelId="{FB255DC7-BDD2-421C-8CC8-D1903F9F1C27}" type="presParOf" srcId="{5A072E3C-2ECA-4AA1-BA82-C73AFCF965D1}" destId="{EE27BBE0-EB31-4D91-8AED-869F0CF44B15}" srcOrd="2" destOrd="0" presId="urn:microsoft.com/office/officeart/2005/8/layout/lProcess1"/>
    <dgm:cxn modelId="{C9153A06-8752-4945-B637-6B0178099524}" type="presParOf" srcId="{5A072E3C-2ECA-4AA1-BA82-C73AFCF965D1}" destId="{2BF8F641-F071-4BF9-A354-13EB8CAE55A4}" srcOrd="3" destOrd="0" presId="urn:microsoft.com/office/officeart/2005/8/layout/lProcess1"/>
    <dgm:cxn modelId="{09EFB4A9-3FB9-44AD-AC0C-D8ED4E03B9DC}" type="presParOf" srcId="{5A072E3C-2ECA-4AA1-BA82-C73AFCF965D1}" destId="{BE839375-3EB4-439F-9490-54CD49F19B21}" srcOrd="4" destOrd="0" presId="urn:microsoft.com/office/officeart/2005/8/layout/lProcess1"/>
    <dgm:cxn modelId="{C838FD50-B42A-4D1C-9449-B57C364A1229}" type="presParOf" srcId="{5A072E3C-2ECA-4AA1-BA82-C73AFCF965D1}" destId="{9FE5B8CB-B876-4347-AEFE-9165022F37FD}" srcOrd="5" destOrd="0" presId="urn:microsoft.com/office/officeart/2005/8/layout/lProcess1"/>
    <dgm:cxn modelId="{E31825E8-3402-461B-8DDA-305E30E70063}" type="presParOf" srcId="{5A072E3C-2ECA-4AA1-BA82-C73AFCF965D1}" destId="{F3106D42-EA27-452E-9512-7352A816C123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7602C1-D6DB-4650-AF40-45E7FECA6B34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9CDF56E-2759-4D7E-90E7-D255A1ACE5D3}" type="parTrans" cxnId="{BE9E708F-A246-49A8-9262-DD0C56FD3F48}">
      <dgm:prSet custT="1"/>
      <dgm:spPr/>
      <dgm:t>
        <a:bodyPr/>
        <a:lstStyle/>
        <a:p>
          <a:endParaRPr lang="zh-TW" altLang="en-US" sz="3600">
            <a:latin typeface="標楷體" panose="03000509000000000000" pitchFamily="65" charset="-120"/>
            <a:ea typeface="標楷體" pitchFamily="65" charset="-120"/>
          </a:endParaRPr>
        </a:p>
      </dgm:t>
    </dgm:pt>
    <dgm:pt modelId="{5779632C-1B3F-49EB-9F31-5A1B35E8EEC4}">
      <dgm:prSet phldrT="[文字]" custT="1"/>
      <dgm:spPr>
        <a:solidFill>
          <a:srgbClr val="000066"/>
        </a:solidFill>
      </dgm:spPr>
      <dgm:t>
        <a:bodyPr/>
        <a:lstStyle/>
        <a:p>
          <a:r>
            <a:rPr lang="zh-TW" altLang="en-US" sz="3600">
              <a:latin typeface="標楷體" panose="03000509000000000000" pitchFamily="65" charset="-120"/>
              <a:ea typeface="標楷體" pitchFamily="65" charset="-120"/>
            </a:rPr>
            <a:t>目的</a:t>
          </a:r>
        </a:p>
      </dgm:t>
    </dgm:pt>
    <dgm:pt modelId="{774DD40C-F632-45A9-BEA8-2F2FAA9C0F11}" type="parTrans" cxnId="{535305B5-2A15-417F-BAEE-96EE212CFFE9}">
      <dgm:prSet custT="1"/>
      <dgm:spPr/>
      <dgm:t>
        <a:bodyPr/>
        <a:lstStyle/>
        <a:p>
          <a:endParaRPr lang="zh-TW" altLang="en-US" sz="3600">
            <a:latin typeface="標楷體" panose="03000509000000000000" pitchFamily="65" charset="-120"/>
            <a:ea typeface="標楷體" pitchFamily="65" charset="-120"/>
          </a:endParaRPr>
        </a:p>
      </dgm:t>
    </dgm:pt>
    <dgm:pt modelId="{D3A17BCE-3A75-4891-927D-90B68908F01C}">
      <dgm:prSet phldrT="[文字]" custT="1"/>
      <dgm:spPr>
        <a:solidFill>
          <a:schemeClr val="accent1">
            <a:lumMod val="75000"/>
            <a:alpha val="89804"/>
          </a:schemeClr>
        </a:solidFill>
      </dgm:spPr>
      <dgm:t>
        <a:bodyPr/>
        <a:lstStyle/>
        <a:p>
          <a:r>
            <a:rPr lang="zh-TW" altLang="en-US" sz="3600">
              <a:solidFill>
                <a:schemeClr val="bg1"/>
              </a:solidFill>
              <a:latin typeface="標楷體" panose="03000509000000000000" pitchFamily="65" charset="-120"/>
              <a:ea typeface="標楷體" pitchFamily="65" charset="-120"/>
              <a:cs typeface="Times New Roman" pitchFamily="18" charset="0"/>
            </a:rPr>
            <a:t>申請者</a:t>
          </a:r>
          <a:r>
            <a:rPr lang="en-US" altLang="zh-TW" sz="3600">
              <a:solidFill>
                <a:schemeClr val="bg1"/>
              </a:solidFill>
              <a:latin typeface="標楷體" panose="03000509000000000000" pitchFamily="65" charset="-120"/>
              <a:ea typeface="標楷體" pitchFamily="65" charset="-120"/>
              <a:cs typeface="Times New Roman" pitchFamily="18" charset="0"/>
            </a:rPr>
            <a:t/>
          </a:r>
          <a:br>
            <a:rPr lang="en-US" altLang="zh-TW" sz="3600">
              <a:solidFill>
                <a:schemeClr val="bg1"/>
              </a:solidFill>
              <a:latin typeface="標楷體" panose="03000509000000000000" pitchFamily="65" charset="-120"/>
              <a:ea typeface="標楷體" pitchFamily="65" charset="-120"/>
              <a:cs typeface="Times New Roman" pitchFamily="18" charset="0"/>
            </a:rPr>
          </a:br>
          <a:r>
            <a:rPr lang="zh-TW" altLang="en-US" sz="3600">
              <a:solidFill>
                <a:schemeClr val="bg1"/>
              </a:solidFill>
              <a:latin typeface="標楷體" panose="03000509000000000000" pitchFamily="65" charset="-120"/>
              <a:ea typeface="標楷體" pitchFamily="65" charset="-120"/>
              <a:cs typeface="Times New Roman" pitchFamily="18" charset="0"/>
            </a:rPr>
            <a:t>獨特性與多樣性</a:t>
          </a:r>
          <a:endParaRPr lang="en-US" altLang="zh-TW" sz="3600">
            <a:solidFill>
              <a:schemeClr val="bg1"/>
            </a:solidFill>
            <a:latin typeface="標楷體" panose="03000509000000000000" pitchFamily="65" charset="-120"/>
            <a:ea typeface="標楷體" pitchFamily="65" charset="-120"/>
            <a:cs typeface="Times New Roman" pitchFamily="18" charset="0"/>
          </a:endParaRPr>
        </a:p>
        <a:p>
          <a:r>
            <a:rPr lang="en-US" altLang="zh-TW" sz="3600">
              <a:solidFill>
                <a:schemeClr val="bg1"/>
              </a:solidFill>
              <a:latin typeface="標楷體" panose="03000509000000000000" pitchFamily="65" charset="-120"/>
              <a:ea typeface="標楷體" pitchFamily="65" charset="-120"/>
              <a:cs typeface="Times New Roman" pitchFamily="18" charset="0"/>
            </a:rPr>
            <a:t>(</a:t>
          </a:r>
          <a:r>
            <a:rPr lang="zh-TW" altLang="en-US" sz="3600">
              <a:solidFill>
                <a:schemeClr val="bg1"/>
              </a:solidFill>
              <a:latin typeface="標楷體" panose="03000509000000000000" pitchFamily="65" charset="-120"/>
              <a:ea typeface="標楷體" pitchFamily="65" charset="-120"/>
            </a:rPr>
            <a:t>個人特質</a:t>
          </a:r>
          <a:r>
            <a:rPr lang="en-US" altLang="zh-TW" sz="3600">
              <a:solidFill>
                <a:schemeClr val="bg1"/>
              </a:solidFill>
              <a:latin typeface="標楷體" panose="03000509000000000000" pitchFamily="65" charset="-120"/>
              <a:ea typeface="標楷體" pitchFamily="65" charset="-120"/>
            </a:rPr>
            <a:t>)</a:t>
          </a:r>
          <a:endParaRPr lang="zh-TW" altLang="en-US" sz="3600">
            <a:solidFill>
              <a:schemeClr val="bg1"/>
            </a:solidFill>
            <a:latin typeface="標楷體" panose="03000509000000000000" pitchFamily="65" charset="-120"/>
            <a:ea typeface="標楷體" pitchFamily="65" charset="-120"/>
          </a:endParaRPr>
        </a:p>
      </dgm:t>
    </dgm:pt>
    <dgm:pt modelId="{3171900F-1296-45C5-B290-13EF4438340A}" type="sibTrans" cxnId="{535305B5-2A15-417F-BAEE-96EE212CFFE9}">
      <dgm:prSet custT="1"/>
      <dgm:spPr/>
      <dgm:t>
        <a:bodyPr/>
        <a:lstStyle/>
        <a:p>
          <a:endParaRPr lang="zh-TW" altLang="en-US" sz="3600">
            <a:latin typeface="標楷體" panose="03000509000000000000" pitchFamily="65" charset="-120"/>
            <a:ea typeface="標楷體" pitchFamily="65" charset="-120"/>
          </a:endParaRPr>
        </a:p>
      </dgm:t>
    </dgm:pt>
    <dgm:pt modelId="{DA0BC668-33EB-4D4A-91F6-8DBC2833D408}" type="sibTrans" cxnId="{BE9E708F-A246-49A8-9262-DD0C56FD3F48}">
      <dgm:prSet custT="1"/>
      <dgm:spPr/>
      <dgm:t>
        <a:bodyPr/>
        <a:lstStyle/>
        <a:p>
          <a:endParaRPr lang="zh-TW" altLang="en-US" sz="3600">
            <a:latin typeface="標楷體" panose="03000509000000000000" pitchFamily="65" charset="-120"/>
            <a:ea typeface="標楷體" pitchFamily="65" charset="-120"/>
          </a:endParaRPr>
        </a:p>
      </dgm:t>
    </dgm:pt>
    <dgm:pt modelId="{C81A5379-1438-4829-81BB-EC6DDF831F07}" type="parTrans" cxnId="{D5EC7EF3-BEB6-477E-BF86-033EBC78592E}">
      <dgm:prSet custT="1"/>
      <dgm:spPr/>
      <dgm:t>
        <a:bodyPr/>
        <a:lstStyle/>
        <a:p>
          <a:endParaRPr lang="zh-TW" altLang="en-US" sz="3600">
            <a:latin typeface="標楷體" panose="03000509000000000000" pitchFamily="65" charset="-120"/>
            <a:ea typeface="標楷體" pitchFamily="65" charset="-120"/>
          </a:endParaRPr>
        </a:p>
      </dgm:t>
    </dgm:pt>
    <dgm:pt modelId="{6E817794-3B4E-4143-85FB-307CE79AF280}">
      <dgm:prSet phldrT="[文字]" custT="1"/>
      <dgm:spPr>
        <a:solidFill>
          <a:srgbClr val="660066"/>
        </a:solidFill>
      </dgm:spPr>
      <dgm:t>
        <a:bodyPr/>
        <a:lstStyle/>
        <a:p>
          <a:r>
            <a:rPr lang="zh-TW" altLang="en-US" sz="3600">
              <a:latin typeface="標楷體" panose="03000509000000000000" pitchFamily="65" charset="-120"/>
              <a:ea typeface="標楷體" pitchFamily="65" charset="-120"/>
            </a:rPr>
            <a:t>內容</a:t>
          </a:r>
        </a:p>
      </dgm:t>
    </dgm:pt>
    <dgm:pt modelId="{E72A74A8-F47C-4437-BB6F-23784333CF1A}" type="parTrans" cxnId="{C47777A0-1AD6-49DA-907B-4BEDDC60ABCE}">
      <dgm:prSet custT="1"/>
      <dgm:spPr/>
      <dgm:t>
        <a:bodyPr/>
        <a:lstStyle/>
        <a:p>
          <a:endParaRPr lang="zh-TW" altLang="en-US" sz="3600">
            <a:latin typeface="標楷體" panose="03000509000000000000" pitchFamily="65" charset="-120"/>
            <a:ea typeface="標楷體" pitchFamily="65" charset="-120"/>
          </a:endParaRPr>
        </a:p>
      </dgm:t>
    </dgm:pt>
    <dgm:pt modelId="{C60CC261-668F-4D47-8EB1-CB4B2C031E72}">
      <dgm:prSet phldrT="[文字]" custT="1"/>
      <dgm:spPr>
        <a:solidFill>
          <a:srgbClr val="FFFF00">
            <a:alpha val="89804"/>
          </a:srgbClr>
        </a:solidFill>
      </dgm:spPr>
      <dgm:t>
        <a:bodyPr/>
        <a:lstStyle/>
        <a:p>
          <a:r>
            <a:rPr lang="zh-TW" altLang="en-US" sz="3600">
              <a:latin typeface="標楷體" panose="03000509000000000000" pitchFamily="65" charset="-120"/>
              <a:ea typeface="標楷體" pitchFamily="65" charset="-120"/>
            </a:rPr>
            <a:t>個人資訊</a:t>
          </a:r>
        </a:p>
      </dgm:t>
    </dgm:pt>
    <dgm:pt modelId="{F87B3B79-15E4-47AE-8A2A-569094D790C8}" type="sibTrans" cxnId="{C47777A0-1AD6-49DA-907B-4BEDDC60ABCE}">
      <dgm:prSet custT="1"/>
      <dgm:spPr/>
      <dgm:t>
        <a:bodyPr/>
        <a:lstStyle/>
        <a:p>
          <a:endParaRPr lang="zh-TW" altLang="en-US" sz="3600">
            <a:latin typeface="標楷體" panose="03000509000000000000" pitchFamily="65" charset="-120"/>
            <a:ea typeface="標楷體" pitchFamily="65" charset="-120"/>
          </a:endParaRPr>
        </a:p>
      </dgm:t>
    </dgm:pt>
    <dgm:pt modelId="{C7910679-6BB2-4C21-BF73-0099CEDC31E6}" type="parTrans" cxnId="{7198BDD4-C5B8-4F90-89F4-19122205C134}">
      <dgm:prSet custT="1"/>
      <dgm:spPr/>
      <dgm:t>
        <a:bodyPr/>
        <a:lstStyle/>
        <a:p>
          <a:endParaRPr lang="zh-TW" altLang="en-US" sz="3600">
            <a:latin typeface="標楷體" panose="03000509000000000000" pitchFamily="65" charset="-120"/>
            <a:ea typeface="標楷體" pitchFamily="65" charset="-120"/>
          </a:endParaRPr>
        </a:p>
      </dgm:t>
    </dgm:pt>
    <dgm:pt modelId="{57B3FDC3-4EB6-4739-B0CE-E6BD75F98444}">
      <dgm:prSet phldrT="[文字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zh-TW" altLang="en-US" sz="3600">
              <a:latin typeface="標楷體" panose="03000509000000000000" pitchFamily="65" charset="-120"/>
              <a:ea typeface="標楷體" pitchFamily="65" charset="-120"/>
            </a:rPr>
            <a:t>求學過程</a:t>
          </a:r>
        </a:p>
      </dgm:t>
    </dgm:pt>
    <dgm:pt modelId="{DAB105FB-B153-490D-A34C-7E10BA13C79D}" type="sibTrans" cxnId="{7198BDD4-C5B8-4F90-89F4-19122205C134}">
      <dgm:prSet custT="1"/>
      <dgm:spPr/>
      <dgm:t>
        <a:bodyPr/>
        <a:lstStyle/>
        <a:p>
          <a:endParaRPr lang="zh-TW" altLang="en-US" sz="3600">
            <a:latin typeface="標楷體" panose="03000509000000000000" pitchFamily="65" charset="-120"/>
            <a:ea typeface="標楷體" pitchFamily="65" charset="-120"/>
          </a:endParaRPr>
        </a:p>
      </dgm:t>
    </dgm:pt>
    <dgm:pt modelId="{FD714681-770D-4224-98E6-94D96A268353}" type="parTrans" cxnId="{41D1A151-FA36-4642-9FFE-59DF58D322A2}">
      <dgm:prSet custT="1"/>
      <dgm:spPr/>
      <dgm:t>
        <a:bodyPr/>
        <a:lstStyle/>
        <a:p>
          <a:endParaRPr lang="zh-TW" altLang="en-US" sz="3600">
            <a:latin typeface="標楷體" panose="03000509000000000000" pitchFamily="65" charset="-120"/>
            <a:ea typeface="標楷體" pitchFamily="65" charset="-120"/>
          </a:endParaRPr>
        </a:p>
      </dgm:t>
    </dgm:pt>
    <dgm:pt modelId="{D1C9916E-8590-4FE7-A502-34FC076880B8}">
      <dgm:prSet phldrT="[文字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zh-TW" altLang="en-US" sz="3600">
              <a:latin typeface="標楷體" panose="03000509000000000000" pitchFamily="65" charset="-120"/>
              <a:ea typeface="標楷體" pitchFamily="65" charset="-120"/>
            </a:rPr>
            <a:t>生涯規劃</a:t>
          </a:r>
        </a:p>
      </dgm:t>
    </dgm:pt>
    <dgm:pt modelId="{10544E00-D259-4CC7-903B-9F18ADA5F069}" type="sibTrans" cxnId="{41D1A151-FA36-4642-9FFE-59DF58D322A2}">
      <dgm:prSet custT="1"/>
      <dgm:spPr/>
      <dgm:t>
        <a:bodyPr/>
        <a:lstStyle/>
        <a:p>
          <a:endParaRPr lang="zh-TW" altLang="en-US" sz="3600">
            <a:latin typeface="標楷體" panose="03000509000000000000" pitchFamily="65" charset="-120"/>
            <a:ea typeface="標楷體" pitchFamily="65" charset="-120"/>
          </a:endParaRPr>
        </a:p>
      </dgm:t>
    </dgm:pt>
    <dgm:pt modelId="{4616D15C-E2D8-4828-9817-9814FE429911}" type="sibTrans" cxnId="{D5EC7EF3-BEB6-477E-BF86-033EBC78592E}">
      <dgm:prSet custT="1"/>
      <dgm:spPr/>
      <dgm:t>
        <a:bodyPr/>
        <a:lstStyle/>
        <a:p>
          <a:endParaRPr lang="zh-TW" altLang="en-US" sz="3600">
            <a:latin typeface="標楷體" panose="03000509000000000000" pitchFamily="65" charset="-120"/>
            <a:ea typeface="標楷體" pitchFamily="65" charset="-120"/>
          </a:endParaRPr>
        </a:p>
      </dgm:t>
    </dgm:pt>
    <dgm:pt modelId="{D17E50FA-A427-4098-83E6-C6EF07854E86}" type="pres">
      <dgm:prSet presAssocID="{AA7602C1-D6DB-4650-AF40-45E7FECA6B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AF53674-2777-4A73-9D0A-464290BA93D0}" type="pres">
      <dgm:prSet presAssocID="{5779632C-1B3F-49EB-9F31-5A1B35E8EEC4}" presName="vertFlow" presStyleCnt="0"/>
      <dgm:spPr/>
    </dgm:pt>
    <dgm:pt modelId="{9E22A219-8DA1-4302-9313-97BB3846E7E0}" type="pres">
      <dgm:prSet presAssocID="{5779632C-1B3F-49EB-9F31-5A1B35E8EEC4}" presName="header" presStyleLbl="node1" presStyleIdx="0" presStyleCnt="2"/>
      <dgm:spPr/>
      <dgm:t>
        <a:bodyPr/>
        <a:lstStyle/>
        <a:p>
          <a:endParaRPr lang="zh-TW" altLang="en-US"/>
        </a:p>
      </dgm:t>
    </dgm:pt>
    <dgm:pt modelId="{FFEDB87E-AEE7-4759-A504-B02D747A8020}" type="pres">
      <dgm:prSet presAssocID="{774DD40C-F632-45A9-BEA8-2F2FAA9C0F11}" presName="parTrans" presStyleLbl="sibTrans2D1" presStyleIdx="0" presStyleCnt="4"/>
      <dgm:spPr/>
      <dgm:t>
        <a:bodyPr/>
        <a:lstStyle/>
        <a:p>
          <a:endParaRPr lang="zh-TW" altLang="en-US"/>
        </a:p>
      </dgm:t>
    </dgm:pt>
    <dgm:pt modelId="{7829B270-A799-4732-9CAE-F5BD7629D51B}" type="pres">
      <dgm:prSet presAssocID="{D3A17BCE-3A75-4891-927D-90B68908F01C}" presName="child" presStyleLbl="alignAccFollowNode1" presStyleIdx="0" presStyleCnt="4" custScaleY="38558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987CCD-D076-4B59-A516-5CA3057C9363}" type="pres">
      <dgm:prSet presAssocID="{5779632C-1B3F-49EB-9F31-5A1B35E8EEC4}" presName="hSp" presStyleCnt="0"/>
      <dgm:spPr/>
    </dgm:pt>
    <dgm:pt modelId="{5A072E3C-2ECA-4AA1-BA82-C73AFCF965D1}" type="pres">
      <dgm:prSet presAssocID="{6E817794-3B4E-4143-85FB-307CE79AF280}" presName="vertFlow" presStyleCnt="0"/>
      <dgm:spPr/>
    </dgm:pt>
    <dgm:pt modelId="{F565B608-63D6-4709-B11B-ADD4F5DAF058}" type="pres">
      <dgm:prSet presAssocID="{6E817794-3B4E-4143-85FB-307CE79AF280}" presName="header" presStyleLbl="node1" presStyleIdx="1" presStyleCnt="2"/>
      <dgm:spPr/>
      <dgm:t>
        <a:bodyPr/>
        <a:lstStyle/>
        <a:p>
          <a:endParaRPr lang="zh-TW" altLang="en-US"/>
        </a:p>
      </dgm:t>
    </dgm:pt>
    <dgm:pt modelId="{A2EDEA36-56CB-4E3D-8B27-C82A4065BABB}" type="pres">
      <dgm:prSet presAssocID="{E72A74A8-F47C-4437-BB6F-23784333CF1A}" presName="parTrans" presStyleLbl="sibTrans2D1" presStyleIdx="1" presStyleCnt="4"/>
      <dgm:spPr/>
      <dgm:t>
        <a:bodyPr/>
        <a:lstStyle/>
        <a:p>
          <a:endParaRPr lang="zh-TW" altLang="en-US"/>
        </a:p>
      </dgm:t>
    </dgm:pt>
    <dgm:pt modelId="{EE27BBE0-EB31-4D91-8AED-869F0CF44B15}" type="pres">
      <dgm:prSet presAssocID="{C60CC261-668F-4D47-8EB1-CB4B2C031E72}" presName="child" presStyleLbl="alignAccFollow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F8F641-F071-4BF9-A354-13EB8CAE55A4}" type="pres">
      <dgm:prSet presAssocID="{F87B3B79-15E4-47AE-8A2A-569094D790C8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BE839375-3EB4-439F-9490-54CD49F19B21}" type="pres">
      <dgm:prSet presAssocID="{57B3FDC3-4EB6-4739-B0CE-E6BD75F98444}" presName="child" presStyleLbl="alignAccFollowNode1" presStyleIdx="2" presStyleCnt="4" custLinFactNeighborX="200" custLinFactNeighborY="687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E5B8CB-B876-4347-AEFE-9165022F37FD}" type="pres">
      <dgm:prSet presAssocID="{DAB105FB-B153-490D-A34C-7E10BA13C79D}" presName="sibTrans" presStyleLbl="sibTrans2D1" presStyleIdx="3" presStyleCnt="4"/>
      <dgm:spPr/>
      <dgm:t>
        <a:bodyPr/>
        <a:lstStyle/>
        <a:p>
          <a:endParaRPr lang="zh-TW" altLang="en-US"/>
        </a:p>
      </dgm:t>
    </dgm:pt>
    <dgm:pt modelId="{F3106D42-EA27-452E-9512-7352A816C123}" type="pres">
      <dgm:prSet presAssocID="{D1C9916E-8590-4FE7-A502-34FC076880B8}" presName="child" presStyleLbl="alignAccFollow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DBB66EB-385C-48F5-B483-175FD07B981F}" type="presOf" srcId="{774DD40C-F632-45A9-BEA8-2F2FAA9C0F11}" destId="{FFEDB87E-AEE7-4759-A504-B02D747A8020}" srcOrd="0" destOrd="0" presId="urn:microsoft.com/office/officeart/2005/8/layout/lProcess1"/>
    <dgm:cxn modelId="{02516193-753E-4C95-8248-A51C701E7079}" type="presOf" srcId="{D1C9916E-8590-4FE7-A502-34FC076880B8}" destId="{F3106D42-EA27-452E-9512-7352A816C123}" srcOrd="0" destOrd="0" presId="urn:microsoft.com/office/officeart/2005/8/layout/lProcess1"/>
    <dgm:cxn modelId="{D5EC7EF3-BEB6-477E-BF86-033EBC78592E}" srcId="{AA7602C1-D6DB-4650-AF40-45E7FECA6B34}" destId="{6E817794-3B4E-4143-85FB-307CE79AF280}" srcOrd="1" destOrd="0" parTransId="{C81A5379-1438-4829-81BB-EC6DDF831F07}" sibTransId="{4616D15C-E2D8-4828-9817-9814FE429911}"/>
    <dgm:cxn modelId="{54B9F47C-E3E9-4C72-9375-6E3C6FADE746}" type="presOf" srcId="{D3A17BCE-3A75-4891-927D-90B68908F01C}" destId="{7829B270-A799-4732-9CAE-F5BD7629D51B}" srcOrd="0" destOrd="0" presId="urn:microsoft.com/office/officeart/2005/8/layout/lProcess1"/>
    <dgm:cxn modelId="{6FDD3C5B-460A-4FCB-BB5D-99DF6930A674}" type="presOf" srcId="{AA7602C1-D6DB-4650-AF40-45E7FECA6B34}" destId="{D17E50FA-A427-4098-83E6-C6EF07854E86}" srcOrd="0" destOrd="0" presId="urn:microsoft.com/office/officeart/2005/8/layout/lProcess1"/>
    <dgm:cxn modelId="{535305B5-2A15-417F-BAEE-96EE212CFFE9}" srcId="{5779632C-1B3F-49EB-9F31-5A1B35E8EEC4}" destId="{D3A17BCE-3A75-4891-927D-90B68908F01C}" srcOrd="0" destOrd="0" parTransId="{774DD40C-F632-45A9-BEA8-2F2FAA9C0F11}" sibTransId="{3171900F-1296-45C5-B290-13EF4438340A}"/>
    <dgm:cxn modelId="{7198BDD4-C5B8-4F90-89F4-19122205C134}" srcId="{6E817794-3B4E-4143-85FB-307CE79AF280}" destId="{57B3FDC3-4EB6-4739-B0CE-E6BD75F98444}" srcOrd="1" destOrd="0" parTransId="{C7910679-6BB2-4C21-BF73-0099CEDC31E6}" sibTransId="{DAB105FB-B153-490D-A34C-7E10BA13C79D}"/>
    <dgm:cxn modelId="{3B442FB5-4D89-4270-A307-79709F3FB1B0}" type="presOf" srcId="{57B3FDC3-4EB6-4739-B0CE-E6BD75F98444}" destId="{BE839375-3EB4-439F-9490-54CD49F19B21}" srcOrd="0" destOrd="0" presId="urn:microsoft.com/office/officeart/2005/8/layout/lProcess1"/>
    <dgm:cxn modelId="{4492D2E2-B8A1-4095-AC02-6106CAE32C4A}" type="presOf" srcId="{C60CC261-668F-4D47-8EB1-CB4B2C031E72}" destId="{EE27BBE0-EB31-4D91-8AED-869F0CF44B15}" srcOrd="0" destOrd="0" presId="urn:microsoft.com/office/officeart/2005/8/layout/lProcess1"/>
    <dgm:cxn modelId="{4CBEFC9D-F2D2-41E2-BCD3-A95A870C54DC}" type="presOf" srcId="{5779632C-1B3F-49EB-9F31-5A1B35E8EEC4}" destId="{9E22A219-8DA1-4302-9313-97BB3846E7E0}" srcOrd="0" destOrd="0" presId="urn:microsoft.com/office/officeart/2005/8/layout/lProcess1"/>
    <dgm:cxn modelId="{BE9E708F-A246-49A8-9262-DD0C56FD3F48}" srcId="{AA7602C1-D6DB-4650-AF40-45E7FECA6B34}" destId="{5779632C-1B3F-49EB-9F31-5A1B35E8EEC4}" srcOrd="0" destOrd="0" parTransId="{49CDF56E-2759-4D7E-90E7-D255A1ACE5D3}" sibTransId="{DA0BC668-33EB-4D4A-91F6-8DBC2833D408}"/>
    <dgm:cxn modelId="{FD5D723E-A8BF-4230-A99D-E3E568F9901E}" type="presOf" srcId="{F87B3B79-15E4-47AE-8A2A-569094D790C8}" destId="{2BF8F641-F071-4BF9-A354-13EB8CAE55A4}" srcOrd="0" destOrd="0" presId="urn:microsoft.com/office/officeart/2005/8/layout/lProcess1"/>
    <dgm:cxn modelId="{41D1A151-FA36-4642-9FFE-59DF58D322A2}" srcId="{6E817794-3B4E-4143-85FB-307CE79AF280}" destId="{D1C9916E-8590-4FE7-A502-34FC076880B8}" srcOrd="2" destOrd="0" parTransId="{FD714681-770D-4224-98E6-94D96A268353}" sibTransId="{10544E00-D259-4CC7-903B-9F18ADA5F069}"/>
    <dgm:cxn modelId="{ED8CF2DA-3BC6-4F8B-9870-EA0A05AB8732}" type="presOf" srcId="{E72A74A8-F47C-4437-BB6F-23784333CF1A}" destId="{A2EDEA36-56CB-4E3D-8B27-C82A4065BABB}" srcOrd="0" destOrd="0" presId="urn:microsoft.com/office/officeart/2005/8/layout/lProcess1"/>
    <dgm:cxn modelId="{C47777A0-1AD6-49DA-907B-4BEDDC60ABCE}" srcId="{6E817794-3B4E-4143-85FB-307CE79AF280}" destId="{C60CC261-668F-4D47-8EB1-CB4B2C031E72}" srcOrd="0" destOrd="0" parTransId="{E72A74A8-F47C-4437-BB6F-23784333CF1A}" sibTransId="{F87B3B79-15E4-47AE-8A2A-569094D790C8}"/>
    <dgm:cxn modelId="{2C6F409F-5934-4587-9AD4-8D0248BC8059}" type="presOf" srcId="{6E817794-3B4E-4143-85FB-307CE79AF280}" destId="{F565B608-63D6-4709-B11B-ADD4F5DAF058}" srcOrd="0" destOrd="0" presId="urn:microsoft.com/office/officeart/2005/8/layout/lProcess1"/>
    <dgm:cxn modelId="{0765A9C8-4F95-410B-BE0B-9FD7585CFB70}" type="presOf" srcId="{DAB105FB-B153-490D-A34C-7E10BA13C79D}" destId="{9FE5B8CB-B876-4347-AEFE-9165022F37FD}" srcOrd="0" destOrd="0" presId="urn:microsoft.com/office/officeart/2005/8/layout/lProcess1"/>
    <dgm:cxn modelId="{7EEFC3D0-0E90-4C88-B178-78DCC83F6FB2}" type="presParOf" srcId="{D17E50FA-A427-4098-83E6-C6EF07854E86}" destId="{0AF53674-2777-4A73-9D0A-464290BA93D0}" srcOrd="0" destOrd="0" presId="urn:microsoft.com/office/officeart/2005/8/layout/lProcess1"/>
    <dgm:cxn modelId="{A266E49A-3FE1-45EC-AFC6-E0B73B94CA81}" type="presParOf" srcId="{0AF53674-2777-4A73-9D0A-464290BA93D0}" destId="{9E22A219-8DA1-4302-9313-97BB3846E7E0}" srcOrd="0" destOrd="0" presId="urn:microsoft.com/office/officeart/2005/8/layout/lProcess1"/>
    <dgm:cxn modelId="{10DAC095-F594-4BBA-BC1E-C891F07B2F28}" type="presParOf" srcId="{0AF53674-2777-4A73-9D0A-464290BA93D0}" destId="{FFEDB87E-AEE7-4759-A504-B02D747A8020}" srcOrd="1" destOrd="0" presId="urn:microsoft.com/office/officeart/2005/8/layout/lProcess1"/>
    <dgm:cxn modelId="{9DA9F9F8-A660-4C2A-ADD3-5230D87CDFBB}" type="presParOf" srcId="{0AF53674-2777-4A73-9D0A-464290BA93D0}" destId="{7829B270-A799-4732-9CAE-F5BD7629D51B}" srcOrd="2" destOrd="0" presId="urn:microsoft.com/office/officeart/2005/8/layout/lProcess1"/>
    <dgm:cxn modelId="{E876A29D-6070-4F30-B463-B48AD6DF56CF}" type="presParOf" srcId="{D17E50FA-A427-4098-83E6-C6EF07854E86}" destId="{46987CCD-D076-4B59-A516-5CA3057C9363}" srcOrd="1" destOrd="0" presId="urn:microsoft.com/office/officeart/2005/8/layout/lProcess1"/>
    <dgm:cxn modelId="{E1DC874A-EAA7-461F-B9C1-2B013BCCE903}" type="presParOf" srcId="{D17E50FA-A427-4098-83E6-C6EF07854E86}" destId="{5A072E3C-2ECA-4AA1-BA82-C73AFCF965D1}" srcOrd="2" destOrd="0" presId="urn:microsoft.com/office/officeart/2005/8/layout/lProcess1"/>
    <dgm:cxn modelId="{8D7EE437-EC0B-46B5-A15D-CD07C111A669}" type="presParOf" srcId="{5A072E3C-2ECA-4AA1-BA82-C73AFCF965D1}" destId="{F565B608-63D6-4709-B11B-ADD4F5DAF058}" srcOrd="0" destOrd="0" presId="urn:microsoft.com/office/officeart/2005/8/layout/lProcess1"/>
    <dgm:cxn modelId="{A3A1BE05-E973-4751-BA88-E645FE0DFF82}" type="presParOf" srcId="{5A072E3C-2ECA-4AA1-BA82-C73AFCF965D1}" destId="{A2EDEA36-56CB-4E3D-8B27-C82A4065BABB}" srcOrd="1" destOrd="0" presId="urn:microsoft.com/office/officeart/2005/8/layout/lProcess1"/>
    <dgm:cxn modelId="{74C5433C-EA88-4587-83EB-0B9C6A1D9C7C}" type="presParOf" srcId="{5A072E3C-2ECA-4AA1-BA82-C73AFCF965D1}" destId="{EE27BBE0-EB31-4D91-8AED-869F0CF44B15}" srcOrd="2" destOrd="0" presId="urn:microsoft.com/office/officeart/2005/8/layout/lProcess1"/>
    <dgm:cxn modelId="{6F6ECEF8-C6C3-437E-815B-2502296B166B}" type="presParOf" srcId="{5A072E3C-2ECA-4AA1-BA82-C73AFCF965D1}" destId="{2BF8F641-F071-4BF9-A354-13EB8CAE55A4}" srcOrd="3" destOrd="0" presId="urn:microsoft.com/office/officeart/2005/8/layout/lProcess1"/>
    <dgm:cxn modelId="{FA3867F0-4BF1-422E-A270-A6610B24A8AB}" type="presParOf" srcId="{5A072E3C-2ECA-4AA1-BA82-C73AFCF965D1}" destId="{BE839375-3EB4-439F-9490-54CD49F19B21}" srcOrd="4" destOrd="0" presId="urn:microsoft.com/office/officeart/2005/8/layout/lProcess1"/>
    <dgm:cxn modelId="{A2327019-56F9-4424-AB48-5DD0AEB792E3}" type="presParOf" srcId="{5A072E3C-2ECA-4AA1-BA82-C73AFCF965D1}" destId="{9FE5B8CB-B876-4347-AEFE-9165022F37FD}" srcOrd="5" destOrd="0" presId="urn:microsoft.com/office/officeart/2005/8/layout/lProcess1"/>
    <dgm:cxn modelId="{BA05B828-49E7-40D5-BA0A-3AD4C2612FA9}" type="presParOf" srcId="{5A072E3C-2ECA-4AA1-BA82-C73AFCF965D1}" destId="{F3106D42-EA27-452E-9512-7352A816C123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43258A-439D-4FAF-BE42-9E78F53DD2B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/>
        </a:p>
      </dgm:t>
    </dgm:pt>
    <dgm:pt modelId="{2941ED20-E011-4A62-A547-C7D84F39228A}" type="parTrans" cxnId="{362BB90F-E854-4F57-B336-6E8FA4480195}">
      <dgm:prSet custT="1"/>
      <dgm:spPr/>
      <dgm:t>
        <a:bodyPr/>
        <a:lstStyle/>
        <a:p>
          <a:endParaRPr lang="zh-TW" altLang="en-US" sz="3200"/>
        </a:p>
      </dgm:t>
    </dgm:pt>
    <dgm:pt modelId="{C8C28F58-DA14-45C3-B29C-CB4C1B1CD90E}">
      <dgm:prSet phldrT="[文字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zh-TW" altLang="en-US" sz="3200" b="1" i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itchFamily="18" charset="0"/>
            </a:rPr>
            <a:t>近程：</a:t>
          </a:r>
          <a:endParaRPr lang="en-US" altLang="zh-TW" sz="3200" b="1" i="0">
            <a:latin typeface="Microsoft JhengHei" panose="020B0604030504040204" pitchFamily="34" charset="-120"/>
            <a:ea typeface="Microsoft JhengHei" panose="020B0604030504040204" pitchFamily="34" charset="-120"/>
            <a:cs typeface="Times New Roman" pitchFamily="18" charset="0"/>
          </a:endParaRPr>
        </a:p>
        <a:p>
          <a:r>
            <a:rPr lang="zh-TW" altLang="en-US" sz="3200" b="1" i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itchFamily="18" charset="0"/>
            </a:rPr>
            <a:t>大學開學前</a:t>
          </a:r>
          <a:endParaRPr lang="zh-TW" altLang="en-US" sz="3200" b="1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7C4EFA68-C5E5-46D6-AD69-CB628EAA8E68}" type="sibTrans" cxnId="{362BB90F-E854-4F57-B336-6E8FA4480195}">
      <dgm:prSet custT="1"/>
      <dgm:spPr/>
      <dgm:t>
        <a:bodyPr/>
        <a:lstStyle/>
        <a:p>
          <a:endParaRPr lang="zh-TW" altLang="en-US" sz="3200"/>
        </a:p>
      </dgm:t>
    </dgm:pt>
    <dgm:pt modelId="{FC827E01-3037-4BA1-8C0A-0AB4537049CD}" type="parTrans" cxnId="{BE5659BD-9552-48BE-89B6-BF5C661C741A}">
      <dgm:prSet custT="1"/>
      <dgm:spPr/>
      <dgm:t>
        <a:bodyPr/>
        <a:lstStyle/>
        <a:p>
          <a:endParaRPr lang="zh-TW" altLang="en-US" sz="3200"/>
        </a:p>
      </dgm:t>
    </dgm:pt>
    <dgm:pt modelId="{373EA699-7B3D-469B-9B90-FD4D55FA2E72}">
      <dgm:prSet phldrT="[文字]" custT="1"/>
      <dgm:spPr>
        <a:solidFill>
          <a:srgbClr val="FF66CC"/>
        </a:solidFill>
      </dgm:spPr>
      <dgm:t>
        <a:bodyPr/>
        <a:lstStyle/>
        <a:p>
          <a:r>
            <a:rPr lang="zh-TW" altLang="en-US" sz="3200" b="1" i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itchFamily="18" charset="0"/>
            </a:rPr>
            <a:t>中程：</a:t>
          </a:r>
          <a:endParaRPr lang="en-US" altLang="zh-TW" sz="3200" b="1" i="0">
            <a:latin typeface="Microsoft JhengHei" panose="020B0604030504040204" pitchFamily="34" charset="-120"/>
            <a:ea typeface="Microsoft JhengHei" panose="020B0604030504040204" pitchFamily="34" charset="-120"/>
            <a:cs typeface="Times New Roman" pitchFamily="18" charset="0"/>
          </a:endParaRPr>
        </a:p>
        <a:p>
          <a:r>
            <a:rPr lang="zh-TW" altLang="en-US" sz="3200" b="1" i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itchFamily="18" charset="0"/>
            </a:rPr>
            <a:t>大學四年</a:t>
          </a:r>
          <a:endParaRPr lang="zh-TW" altLang="en-US" sz="3200" b="1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129DFC9E-6300-42FB-9A0F-5A11E05B9C72}" type="sibTrans" cxnId="{BE5659BD-9552-48BE-89B6-BF5C661C741A}">
      <dgm:prSet custT="1"/>
      <dgm:spPr/>
      <dgm:t>
        <a:bodyPr/>
        <a:lstStyle/>
        <a:p>
          <a:endParaRPr lang="zh-TW" altLang="en-US" sz="3200"/>
        </a:p>
      </dgm:t>
    </dgm:pt>
    <dgm:pt modelId="{A798F8B1-5A9D-4545-BFC6-61D492AA797F}" type="parTrans" cxnId="{05F3185D-5D18-4C63-A84C-1033D198D9F1}">
      <dgm:prSet custT="1"/>
      <dgm:spPr/>
      <dgm:t>
        <a:bodyPr/>
        <a:lstStyle/>
        <a:p>
          <a:endParaRPr lang="zh-TW" altLang="en-US" sz="3200"/>
        </a:p>
      </dgm:t>
    </dgm:pt>
    <dgm:pt modelId="{D7170854-1AB7-497A-952F-7A97FF966A6C}">
      <dgm:prSet custT="1"/>
      <dgm:spPr>
        <a:solidFill>
          <a:srgbClr val="FF9933"/>
        </a:solidFill>
      </dgm:spPr>
      <dgm:t>
        <a:bodyPr/>
        <a:lstStyle/>
        <a:p>
          <a:r>
            <a:rPr lang="zh-TW" altLang="en-US" sz="3200" b="1" i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itchFamily="18" charset="0"/>
            </a:rPr>
            <a:t>遠程：</a:t>
          </a:r>
          <a:endParaRPr lang="en-US" altLang="zh-TW" sz="3200" b="1" i="0">
            <a:latin typeface="Microsoft JhengHei" panose="020B0604030504040204" pitchFamily="34" charset="-120"/>
            <a:ea typeface="Microsoft JhengHei" panose="020B0604030504040204" pitchFamily="34" charset="-120"/>
            <a:cs typeface="Times New Roman" pitchFamily="18" charset="0"/>
          </a:endParaRPr>
        </a:p>
        <a:p>
          <a:r>
            <a:rPr lang="zh-TW" altLang="en-US" sz="3200" b="1" i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itchFamily="18" charset="0"/>
            </a:rPr>
            <a:t>大學畢業後</a:t>
          </a:r>
        </a:p>
      </dgm:t>
    </dgm:pt>
    <dgm:pt modelId="{66B8A137-96AC-4161-A566-4D11B9F72CD4}" type="sibTrans" cxnId="{05F3185D-5D18-4C63-A84C-1033D198D9F1}">
      <dgm:prSet custT="1"/>
      <dgm:spPr/>
      <dgm:t>
        <a:bodyPr/>
        <a:lstStyle/>
        <a:p>
          <a:endParaRPr lang="zh-TW" altLang="en-US" sz="3200"/>
        </a:p>
      </dgm:t>
    </dgm:pt>
    <dgm:pt modelId="{954F1CB2-0BE8-4EF9-B7AC-8138A8C277FC}" type="pres">
      <dgm:prSet presAssocID="{A843258A-439D-4FAF-BE42-9E78F53DD2B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1BA3CAE-8795-4944-BEA6-7C9341F10501}" type="pres">
      <dgm:prSet presAssocID="{C8C28F58-DA14-45C3-B29C-CB4C1B1CD90E}" presName="node" presStyleLbl="node1" presStyleIdx="0" presStyleCnt="3" custScaleY="10783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DEE630-6C57-47F7-A8CF-8EA1B413AF1C}" type="pres">
      <dgm:prSet presAssocID="{7C4EFA68-C5E5-46D6-AD69-CB628EAA8E68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061A7B5F-1ECA-494C-9984-FA350C4F6DE1}" type="pres">
      <dgm:prSet presAssocID="{7C4EFA68-C5E5-46D6-AD69-CB628EAA8E68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D3DB004B-3918-445B-B397-86F4BCEDD9DF}" type="pres">
      <dgm:prSet presAssocID="{373EA699-7B3D-469B-9B90-FD4D55FA2E72}" presName="node" presStyleLbl="node1" presStyleIdx="1" presStyleCnt="3" custScaleY="10783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C6BC86-C9B1-4DBE-8687-C94DCABAA0BB}" type="pres">
      <dgm:prSet presAssocID="{129DFC9E-6300-42FB-9A0F-5A11E05B9C72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0D45ADF4-654A-4D19-B709-A0002F95F127}" type="pres">
      <dgm:prSet presAssocID="{129DFC9E-6300-42FB-9A0F-5A11E05B9C72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6556CF7D-2760-4944-A353-403A6038FF51}" type="pres">
      <dgm:prSet presAssocID="{D7170854-1AB7-497A-952F-7A97FF966A6C}" presName="node" presStyleLbl="node1" presStyleIdx="2" presStyleCnt="3" custScaleY="10783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5F3185D-5D18-4C63-A84C-1033D198D9F1}" srcId="{A843258A-439D-4FAF-BE42-9E78F53DD2BF}" destId="{D7170854-1AB7-497A-952F-7A97FF966A6C}" srcOrd="2" destOrd="0" parTransId="{A798F8B1-5A9D-4545-BFC6-61D492AA797F}" sibTransId="{66B8A137-96AC-4161-A566-4D11B9F72CD4}"/>
    <dgm:cxn modelId="{BE3BCF77-7B39-487D-AE2A-781AD3A77BDC}" type="presOf" srcId="{373EA699-7B3D-469B-9B90-FD4D55FA2E72}" destId="{D3DB004B-3918-445B-B397-86F4BCEDD9DF}" srcOrd="0" destOrd="0" presId="urn:microsoft.com/office/officeart/2005/8/layout/process1"/>
    <dgm:cxn modelId="{BE5659BD-9552-48BE-89B6-BF5C661C741A}" srcId="{A843258A-439D-4FAF-BE42-9E78F53DD2BF}" destId="{373EA699-7B3D-469B-9B90-FD4D55FA2E72}" srcOrd="1" destOrd="0" parTransId="{FC827E01-3037-4BA1-8C0A-0AB4537049CD}" sibTransId="{129DFC9E-6300-42FB-9A0F-5A11E05B9C72}"/>
    <dgm:cxn modelId="{67E70505-0454-460E-9D3C-797A09972489}" type="presOf" srcId="{129DFC9E-6300-42FB-9A0F-5A11E05B9C72}" destId="{0D45ADF4-654A-4D19-B709-A0002F95F127}" srcOrd="1" destOrd="0" presId="urn:microsoft.com/office/officeart/2005/8/layout/process1"/>
    <dgm:cxn modelId="{45A54A85-DB65-4D57-B181-F5B37D947703}" type="presOf" srcId="{7C4EFA68-C5E5-46D6-AD69-CB628EAA8E68}" destId="{061A7B5F-1ECA-494C-9984-FA350C4F6DE1}" srcOrd="1" destOrd="0" presId="urn:microsoft.com/office/officeart/2005/8/layout/process1"/>
    <dgm:cxn modelId="{2F7DA883-8B9C-4E80-83A9-FC83821EED54}" type="presOf" srcId="{A843258A-439D-4FAF-BE42-9E78F53DD2BF}" destId="{954F1CB2-0BE8-4EF9-B7AC-8138A8C277FC}" srcOrd="0" destOrd="0" presId="urn:microsoft.com/office/officeart/2005/8/layout/process1"/>
    <dgm:cxn modelId="{8F544B86-91E1-498A-8157-DF10F22D4978}" type="presOf" srcId="{7C4EFA68-C5E5-46D6-AD69-CB628EAA8E68}" destId="{24DEE630-6C57-47F7-A8CF-8EA1B413AF1C}" srcOrd="0" destOrd="0" presId="urn:microsoft.com/office/officeart/2005/8/layout/process1"/>
    <dgm:cxn modelId="{C3502BE1-7599-4980-AED6-F5C501323873}" type="presOf" srcId="{129DFC9E-6300-42FB-9A0F-5A11E05B9C72}" destId="{E6C6BC86-C9B1-4DBE-8687-C94DCABAA0BB}" srcOrd="0" destOrd="0" presId="urn:microsoft.com/office/officeart/2005/8/layout/process1"/>
    <dgm:cxn modelId="{CC3442FB-1D74-4176-B30C-01461588E583}" type="presOf" srcId="{D7170854-1AB7-497A-952F-7A97FF966A6C}" destId="{6556CF7D-2760-4944-A353-403A6038FF51}" srcOrd="0" destOrd="0" presId="urn:microsoft.com/office/officeart/2005/8/layout/process1"/>
    <dgm:cxn modelId="{F56C485C-0843-4724-89AF-40FAA2862117}" type="presOf" srcId="{C8C28F58-DA14-45C3-B29C-CB4C1B1CD90E}" destId="{11BA3CAE-8795-4944-BEA6-7C9341F10501}" srcOrd="0" destOrd="0" presId="urn:microsoft.com/office/officeart/2005/8/layout/process1"/>
    <dgm:cxn modelId="{362BB90F-E854-4F57-B336-6E8FA4480195}" srcId="{A843258A-439D-4FAF-BE42-9E78F53DD2BF}" destId="{C8C28F58-DA14-45C3-B29C-CB4C1B1CD90E}" srcOrd="0" destOrd="0" parTransId="{2941ED20-E011-4A62-A547-C7D84F39228A}" sibTransId="{7C4EFA68-C5E5-46D6-AD69-CB628EAA8E68}"/>
    <dgm:cxn modelId="{4264E165-A163-4FF7-8E61-303723E5CF0C}" type="presParOf" srcId="{954F1CB2-0BE8-4EF9-B7AC-8138A8C277FC}" destId="{11BA3CAE-8795-4944-BEA6-7C9341F10501}" srcOrd="0" destOrd="0" presId="urn:microsoft.com/office/officeart/2005/8/layout/process1"/>
    <dgm:cxn modelId="{8AE1F659-31C0-46D7-BCBA-68F87A901026}" type="presParOf" srcId="{954F1CB2-0BE8-4EF9-B7AC-8138A8C277FC}" destId="{24DEE630-6C57-47F7-A8CF-8EA1B413AF1C}" srcOrd="1" destOrd="0" presId="urn:microsoft.com/office/officeart/2005/8/layout/process1"/>
    <dgm:cxn modelId="{ADC86551-60C0-4410-BAA5-4EC69DE611BF}" type="presParOf" srcId="{24DEE630-6C57-47F7-A8CF-8EA1B413AF1C}" destId="{061A7B5F-1ECA-494C-9984-FA350C4F6DE1}" srcOrd="0" destOrd="0" presId="urn:microsoft.com/office/officeart/2005/8/layout/process1"/>
    <dgm:cxn modelId="{B7E80226-9E14-4BE4-AA55-9EA14480DA40}" type="presParOf" srcId="{954F1CB2-0BE8-4EF9-B7AC-8138A8C277FC}" destId="{D3DB004B-3918-445B-B397-86F4BCEDD9DF}" srcOrd="2" destOrd="0" presId="urn:microsoft.com/office/officeart/2005/8/layout/process1"/>
    <dgm:cxn modelId="{0FDC1A57-64F1-451F-96C3-9E975D2499EA}" type="presParOf" srcId="{954F1CB2-0BE8-4EF9-B7AC-8138A8C277FC}" destId="{E6C6BC86-C9B1-4DBE-8687-C94DCABAA0BB}" srcOrd="3" destOrd="0" presId="urn:microsoft.com/office/officeart/2005/8/layout/process1"/>
    <dgm:cxn modelId="{F1CB7A2E-33D1-404B-B04C-A9197298DD62}" type="presParOf" srcId="{E6C6BC86-C9B1-4DBE-8687-C94DCABAA0BB}" destId="{0D45ADF4-654A-4D19-B709-A0002F95F127}" srcOrd="0" destOrd="0" presId="urn:microsoft.com/office/officeart/2005/8/layout/process1"/>
    <dgm:cxn modelId="{D2BB0982-B13B-426C-847A-FDDACDFB3F96}" type="presParOf" srcId="{954F1CB2-0BE8-4EF9-B7AC-8138A8C277FC}" destId="{6556CF7D-2760-4944-A353-403A6038FF5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15C9F5-7565-4617-AECA-C87F72B0AD5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77E287F-F43F-42CD-8DE5-CCAFEAAD9D62}" type="parTrans" cxnId="{64C87BEA-8959-4612-958E-B8767F4E205C}">
      <dgm:prSet custT="1"/>
      <dgm:spPr/>
      <dgm:t>
        <a:bodyPr/>
        <a:lstStyle/>
        <a:p>
          <a:endParaRPr lang="zh-TW" altLang="en-US" sz="2800"/>
        </a:p>
      </dgm:t>
    </dgm:pt>
    <dgm:pt modelId="{26DBAA5D-D62D-4020-87D1-034382A3F3B4}">
      <dgm:prSet phldrT="[文字]" custT="1"/>
      <dgm:spPr>
        <a:solidFill>
          <a:srgbClr val="FF9933"/>
        </a:solidFill>
      </dgm:spPr>
      <dgm:t>
        <a:bodyPr/>
        <a:lstStyle/>
        <a:p>
          <a:r>
            <a:rPr lang="zh-TW" altLang="en-US" sz="3600" b="1">
              <a:solidFill>
                <a:srgbClr val="00009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審查資料準備</a:t>
          </a:r>
          <a:endParaRPr lang="zh-TW" altLang="en-US" sz="3600"/>
        </a:p>
      </dgm:t>
    </dgm:pt>
    <dgm:pt modelId="{87E00F00-F999-491B-8D57-4CB11F8F710C}" type="parTrans" cxnId="{31E27159-7100-4F40-8EBF-90BC9CA8B0B2}">
      <dgm:prSet custT="1"/>
      <dgm:spPr/>
      <dgm:t>
        <a:bodyPr/>
        <a:lstStyle/>
        <a:p>
          <a:endParaRPr lang="zh-TW" altLang="en-US" sz="2800"/>
        </a:p>
      </dgm:t>
    </dgm:pt>
    <dgm:pt modelId="{93490221-0721-48B0-9823-0711BD4A5B82}">
      <dgm:prSet phldrT="[文字]" custT="1"/>
      <dgm:spPr>
        <a:solidFill>
          <a:srgbClr val="3399FF"/>
        </a:solidFill>
      </dgm:spPr>
      <dgm:t>
        <a:bodyPr/>
        <a:lstStyle/>
        <a:p>
          <a:r>
            <a:rPr lang="zh-TW" altLang="en-US" sz="2800" b="1" i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itchFamily="18" charset="0"/>
            </a:rPr>
            <a:t>必要資料</a:t>
          </a:r>
          <a:r>
            <a:rPr lang="en-US" altLang="zh-TW" sz="2800" b="1" i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itchFamily="18" charset="0"/>
            </a:rPr>
            <a:t/>
          </a:r>
          <a:br>
            <a:rPr lang="en-US" altLang="zh-TW" sz="2800" b="1" i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itchFamily="18" charset="0"/>
            </a:rPr>
          </a:br>
          <a:r>
            <a:rPr lang="zh-TW" altLang="en-US" sz="2800" b="1" i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itchFamily="18" charset="0"/>
            </a:rPr>
            <a:t>不要遺漏</a:t>
          </a:r>
          <a:endParaRPr lang="zh-TW" altLang="en-US" sz="2800" b="1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66DA7D89-6182-4059-B2F6-1ADBA9B3F675}" type="sibTrans" cxnId="{31E27159-7100-4F40-8EBF-90BC9CA8B0B2}">
      <dgm:prSet custT="1"/>
      <dgm:spPr/>
      <dgm:t>
        <a:bodyPr/>
        <a:lstStyle/>
        <a:p>
          <a:endParaRPr lang="zh-TW" altLang="en-US" sz="2800"/>
        </a:p>
      </dgm:t>
    </dgm:pt>
    <dgm:pt modelId="{C4F2F162-9199-4F9F-8123-8364C7124A69}" type="parTrans" cxnId="{9C7937E1-D741-452A-A207-74E69CF4E00E}">
      <dgm:prSet custT="1"/>
      <dgm:spPr/>
      <dgm:t>
        <a:bodyPr/>
        <a:lstStyle/>
        <a:p>
          <a:endParaRPr lang="zh-TW" altLang="en-US" sz="2800"/>
        </a:p>
      </dgm:t>
    </dgm:pt>
    <dgm:pt modelId="{9780B171-E133-4C26-85EE-4A7DA57AB6F5}">
      <dgm:prSet phldrT="[文字]" custT="1"/>
      <dgm:spPr>
        <a:solidFill>
          <a:srgbClr val="CC0099"/>
        </a:solidFill>
      </dgm:spPr>
      <dgm:t>
        <a:bodyPr/>
        <a:lstStyle/>
        <a:p>
          <a:r>
            <a:rPr lang="zh-TW" altLang="en-US" sz="2800" b="1" i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itchFamily="18" charset="0"/>
            </a:rPr>
            <a:t>有利的資料</a:t>
          </a:r>
          <a:r>
            <a:rPr lang="en-US" altLang="zh-TW" sz="2800" b="1" i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itchFamily="18" charset="0"/>
            </a:rPr>
            <a:t/>
          </a:r>
          <a:br>
            <a:rPr lang="en-US" altLang="zh-TW" sz="2800" b="1" i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itchFamily="18" charset="0"/>
            </a:rPr>
          </a:br>
          <a:r>
            <a:rPr lang="zh-TW" altLang="en-US" sz="2800" b="1" i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itchFamily="18" charset="0"/>
            </a:rPr>
            <a:t>及社團服務</a:t>
          </a:r>
          <a:endParaRPr lang="zh-TW" altLang="en-US" sz="2800" b="1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A4A6691B-E364-420A-8C1E-1D3D31A8B931}" type="sibTrans" cxnId="{9C7937E1-D741-452A-A207-74E69CF4E00E}">
      <dgm:prSet custT="1"/>
      <dgm:spPr/>
      <dgm:t>
        <a:bodyPr/>
        <a:lstStyle/>
        <a:p>
          <a:endParaRPr lang="zh-TW" altLang="en-US" sz="2800"/>
        </a:p>
      </dgm:t>
    </dgm:pt>
    <dgm:pt modelId="{93184C2D-6BE6-4569-94C2-B742D732D173}" type="parTrans" cxnId="{25BE42CF-23F2-4E33-A42A-07870B84551B}">
      <dgm:prSet custT="1"/>
      <dgm:spPr/>
      <dgm:t>
        <a:bodyPr/>
        <a:lstStyle/>
        <a:p>
          <a:endParaRPr lang="zh-TW" altLang="en-US" sz="2800"/>
        </a:p>
      </dgm:t>
    </dgm:pt>
    <dgm:pt modelId="{13C0F725-8220-4993-8C10-9E51374934FD}">
      <dgm:prSet phldrT="[文字]" custT="1"/>
      <dgm:spPr>
        <a:solidFill>
          <a:srgbClr val="800000"/>
        </a:solidFill>
      </dgm:spPr>
      <dgm:t>
        <a:bodyPr/>
        <a:lstStyle/>
        <a:p>
          <a:r>
            <a:rPr lang="zh-TW" altLang="en-US" sz="2800" b="1" i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itchFamily="18" charset="0"/>
            </a:rPr>
            <a:t>反覆檢視資料</a:t>
          </a:r>
          <a:r>
            <a:rPr lang="en-US" altLang="zh-TW" sz="2800" b="1" i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itchFamily="18" charset="0"/>
            </a:rPr>
            <a:t/>
          </a:r>
          <a:br>
            <a:rPr lang="en-US" altLang="zh-TW" sz="2800" b="1" i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itchFamily="18" charset="0"/>
            </a:rPr>
          </a:br>
          <a:r>
            <a:rPr lang="zh-TW" altLang="en-US" sz="2800" b="1" i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itchFamily="18" charset="0"/>
            </a:rPr>
            <a:t>能否誘發</a:t>
          </a:r>
          <a:r>
            <a:rPr lang="en-US" altLang="zh-TW" sz="2800" b="1" i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itchFamily="18" charset="0"/>
            </a:rPr>
            <a:t/>
          </a:r>
          <a:br>
            <a:rPr lang="en-US" altLang="zh-TW" sz="2800" b="1" i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itchFamily="18" charset="0"/>
            </a:rPr>
          </a:br>
          <a:r>
            <a:rPr lang="zh-TW" altLang="en-US" sz="2800" b="1" i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itchFamily="18" charset="0"/>
            </a:rPr>
            <a:t>審查委員興趣</a:t>
          </a:r>
          <a:endParaRPr lang="zh-TW" altLang="en-US" sz="2800" b="1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161542C0-4BDB-4CC2-A087-7FB82A479A7B}" type="sibTrans" cxnId="{25BE42CF-23F2-4E33-A42A-07870B84551B}">
      <dgm:prSet custT="1"/>
      <dgm:spPr/>
      <dgm:t>
        <a:bodyPr/>
        <a:lstStyle/>
        <a:p>
          <a:endParaRPr lang="zh-TW" altLang="en-US" sz="2800"/>
        </a:p>
      </dgm:t>
    </dgm:pt>
    <dgm:pt modelId="{D5ACCA6E-A5AB-4FBC-8C66-6A235D13B879}" type="parTrans" cxnId="{4B9392C7-6E4E-488F-804F-C887D56BB7FB}">
      <dgm:prSet custT="1"/>
      <dgm:spPr/>
      <dgm:t>
        <a:bodyPr/>
        <a:lstStyle/>
        <a:p>
          <a:endParaRPr lang="zh-TW" altLang="en-US" sz="2800"/>
        </a:p>
      </dgm:t>
    </dgm:pt>
    <dgm:pt modelId="{F64E363F-5AB3-4814-AF40-2FDBBD2AD147}">
      <dgm:prSet phldrT="[文字]" custT="1"/>
      <dgm:spPr>
        <a:solidFill>
          <a:srgbClr val="003300"/>
        </a:solidFill>
      </dgm:spPr>
      <dgm:t>
        <a:bodyPr/>
        <a:lstStyle/>
        <a:p>
          <a:r>
            <a:rPr lang="zh-TW" altLang="en-US" sz="2800" b="1" i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itchFamily="18" charset="0"/>
            </a:rPr>
            <a:t>資料中有無</a:t>
          </a:r>
          <a:r>
            <a:rPr lang="en-US" altLang="zh-TW" sz="2800" b="1" i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itchFamily="18" charset="0"/>
            </a:rPr>
            <a:t/>
          </a:r>
          <a:br>
            <a:rPr lang="en-US" altLang="zh-TW" sz="2800" b="1" i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itchFamily="18" charset="0"/>
            </a:rPr>
          </a:br>
          <a:r>
            <a:rPr lang="zh-TW" altLang="en-US" sz="2800" b="1" i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itchFamily="18" charset="0"/>
            </a:rPr>
            <a:t>潛在弱點</a:t>
          </a:r>
          <a:endParaRPr lang="zh-TW" altLang="en-US" sz="2800" b="1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9C6F6A81-973A-41DA-9A2C-0573F923E03D}" type="sibTrans" cxnId="{4B9392C7-6E4E-488F-804F-C887D56BB7FB}">
      <dgm:prSet custT="1"/>
      <dgm:spPr/>
      <dgm:t>
        <a:bodyPr/>
        <a:lstStyle/>
        <a:p>
          <a:endParaRPr lang="zh-TW" altLang="en-US" sz="2800"/>
        </a:p>
      </dgm:t>
    </dgm:pt>
    <dgm:pt modelId="{5E6B4C3B-C0C9-49DF-98F0-4A54ED861425}" type="sibTrans" cxnId="{64C87BEA-8959-4612-958E-B8767F4E205C}">
      <dgm:prSet custT="1"/>
      <dgm:spPr/>
      <dgm:t>
        <a:bodyPr/>
        <a:lstStyle/>
        <a:p>
          <a:endParaRPr lang="zh-TW" altLang="en-US" sz="2800"/>
        </a:p>
      </dgm:t>
    </dgm:pt>
    <dgm:pt modelId="{FA86CDAF-71CA-4AB3-B482-40E2657BDD6E}" type="pres">
      <dgm:prSet presAssocID="{D815C9F5-7565-4617-AECA-C87F72B0AD5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E83A577-0E3F-484E-B848-D3FF10D92EC2}" type="pres">
      <dgm:prSet presAssocID="{26DBAA5D-D62D-4020-87D1-034382A3F3B4}" presName="centerShape" presStyleLbl="node0" presStyleIdx="0" presStyleCnt="1" custScaleX="122434"/>
      <dgm:spPr/>
      <dgm:t>
        <a:bodyPr/>
        <a:lstStyle/>
        <a:p>
          <a:endParaRPr lang="zh-TW" altLang="en-US"/>
        </a:p>
      </dgm:t>
    </dgm:pt>
    <dgm:pt modelId="{73F99567-B361-49E0-93D5-F88DC2048CAF}" type="pres">
      <dgm:prSet presAssocID="{93490221-0721-48B0-9823-0711BD4A5B82}" presName="node" presStyleLbl="node1" presStyleIdx="0" presStyleCnt="4" custScaleX="209207" custScaleY="121108" custRadScaleRad="92240" custRadScaleInc="295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C90EBB-6939-4309-9EFF-D48369E24E69}" type="pres">
      <dgm:prSet presAssocID="{93490221-0721-48B0-9823-0711BD4A5B82}" presName="dummy" presStyleCnt="0"/>
      <dgm:spPr/>
    </dgm:pt>
    <dgm:pt modelId="{E63887E6-BC77-4392-80F5-0DF966C4DF3D}" type="pres">
      <dgm:prSet presAssocID="{66DA7D89-6182-4059-B2F6-1ADBA9B3F675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8E0EFD8D-0EC5-4629-B09E-563ED0442E95}" type="pres">
      <dgm:prSet presAssocID="{9780B171-E133-4C26-85EE-4A7DA57AB6F5}" presName="node" presStyleLbl="node1" presStyleIdx="1" presStyleCnt="4" custScaleX="208497" custScaleY="144391" custRadScaleRad="128550" custRadScaleInc="106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FA9616-4A1A-4825-9082-35EEB9C9AE0F}" type="pres">
      <dgm:prSet presAssocID="{9780B171-E133-4C26-85EE-4A7DA57AB6F5}" presName="dummy" presStyleCnt="0"/>
      <dgm:spPr/>
    </dgm:pt>
    <dgm:pt modelId="{5F12A611-7270-46C2-91E2-D7041B4AF7E0}" type="pres">
      <dgm:prSet presAssocID="{A4A6691B-E364-420A-8C1E-1D3D31A8B931}" presName="sibTrans" presStyleLbl="sibTrans2D1" presStyleIdx="1" presStyleCnt="4" custLinFactNeighborX="-3137" custLinFactNeighborY="2789"/>
      <dgm:spPr/>
      <dgm:t>
        <a:bodyPr/>
        <a:lstStyle/>
        <a:p>
          <a:endParaRPr lang="zh-TW" altLang="en-US"/>
        </a:p>
      </dgm:t>
    </dgm:pt>
    <dgm:pt modelId="{3D866BF1-E67B-438F-8C94-2AF94A39ADBF}" type="pres">
      <dgm:prSet presAssocID="{13C0F725-8220-4993-8C10-9E51374934FD}" presName="node" presStyleLbl="node1" presStyleIdx="2" presStyleCnt="4" custScaleX="204435" custScaleY="118126" custRadScaleRad="92035" custRadScaleInc="-148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728588-E6B4-44E2-9F58-7D35E53F9AC0}" type="pres">
      <dgm:prSet presAssocID="{13C0F725-8220-4993-8C10-9E51374934FD}" presName="dummy" presStyleCnt="0"/>
      <dgm:spPr/>
    </dgm:pt>
    <dgm:pt modelId="{363E8A4C-4AB7-45F3-B39C-2894022439AE}" type="pres">
      <dgm:prSet presAssocID="{161542C0-4BDB-4CC2-A087-7FB82A479A7B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917B6471-6F08-4392-A8DB-12F4071AF150}" type="pres">
      <dgm:prSet presAssocID="{F64E363F-5AB3-4814-AF40-2FDBBD2AD147}" presName="node" presStyleLbl="node1" presStyleIdx="3" presStyleCnt="4" custScaleX="209610" custScaleY="143755" custRadScaleRad="129984" custRadScaleInc="209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CFE398-3108-4798-A7BC-8D73A1E938BB}" type="pres">
      <dgm:prSet presAssocID="{F64E363F-5AB3-4814-AF40-2FDBBD2AD147}" presName="dummy" presStyleCnt="0"/>
      <dgm:spPr/>
    </dgm:pt>
    <dgm:pt modelId="{ABB6D4CC-1582-41CD-94EA-F3AD2384F0AD}" type="pres">
      <dgm:prSet presAssocID="{9C6F6A81-973A-41DA-9A2C-0573F923E03D}" presName="sibTrans" presStyleLbl="sibTrans2D1" presStyleIdx="3" presStyleCnt="4"/>
      <dgm:spPr/>
      <dgm:t>
        <a:bodyPr/>
        <a:lstStyle/>
        <a:p>
          <a:endParaRPr lang="zh-TW" altLang="en-US"/>
        </a:p>
      </dgm:t>
    </dgm:pt>
  </dgm:ptLst>
  <dgm:cxnLst>
    <dgm:cxn modelId="{2FF4CA14-DF1E-4845-952B-34296ED4A9F8}" type="presOf" srcId="{93490221-0721-48B0-9823-0711BD4A5B82}" destId="{73F99567-B361-49E0-93D5-F88DC2048CAF}" srcOrd="0" destOrd="0" presId="urn:microsoft.com/office/officeart/2005/8/layout/radial6"/>
    <dgm:cxn modelId="{33E9F5E7-8677-4E59-BE23-C106CB70F990}" type="presOf" srcId="{9780B171-E133-4C26-85EE-4A7DA57AB6F5}" destId="{8E0EFD8D-0EC5-4629-B09E-563ED0442E95}" srcOrd="0" destOrd="0" presId="urn:microsoft.com/office/officeart/2005/8/layout/radial6"/>
    <dgm:cxn modelId="{D9D5302E-EE38-49ED-8949-C173774B06D2}" type="presOf" srcId="{161542C0-4BDB-4CC2-A087-7FB82A479A7B}" destId="{363E8A4C-4AB7-45F3-B39C-2894022439AE}" srcOrd="0" destOrd="0" presId="urn:microsoft.com/office/officeart/2005/8/layout/radial6"/>
    <dgm:cxn modelId="{FEF89BA7-64DF-4F9D-975D-FE3BD1FCABBE}" type="presOf" srcId="{26DBAA5D-D62D-4020-87D1-034382A3F3B4}" destId="{EE83A577-0E3F-484E-B848-D3FF10D92EC2}" srcOrd="0" destOrd="0" presId="urn:microsoft.com/office/officeart/2005/8/layout/radial6"/>
    <dgm:cxn modelId="{25BE42CF-23F2-4E33-A42A-07870B84551B}" srcId="{26DBAA5D-D62D-4020-87D1-034382A3F3B4}" destId="{13C0F725-8220-4993-8C10-9E51374934FD}" srcOrd="2" destOrd="0" parTransId="{93184C2D-6BE6-4569-94C2-B742D732D173}" sibTransId="{161542C0-4BDB-4CC2-A087-7FB82A479A7B}"/>
    <dgm:cxn modelId="{4B9392C7-6E4E-488F-804F-C887D56BB7FB}" srcId="{26DBAA5D-D62D-4020-87D1-034382A3F3B4}" destId="{F64E363F-5AB3-4814-AF40-2FDBBD2AD147}" srcOrd="3" destOrd="0" parTransId="{D5ACCA6E-A5AB-4FBC-8C66-6A235D13B879}" sibTransId="{9C6F6A81-973A-41DA-9A2C-0573F923E03D}"/>
    <dgm:cxn modelId="{AA85804E-B64C-453C-8AC5-2C3172461693}" type="presOf" srcId="{F64E363F-5AB3-4814-AF40-2FDBBD2AD147}" destId="{917B6471-6F08-4392-A8DB-12F4071AF150}" srcOrd="0" destOrd="0" presId="urn:microsoft.com/office/officeart/2005/8/layout/radial6"/>
    <dgm:cxn modelId="{31E27159-7100-4F40-8EBF-90BC9CA8B0B2}" srcId="{26DBAA5D-D62D-4020-87D1-034382A3F3B4}" destId="{93490221-0721-48B0-9823-0711BD4A5B82}" srcOrd="0" destOrd="0" parTransId="{87E00F00-F999-491B-8D57-4CB11F8F710C}" sibTransId="{66DA7D89-6182-4059-B2F6-1ADBA9B3F675}"/>
    <dgm:cxn modelId="{64C87BEA-8959-4612-958E-B8767F4E205C}" srcId="{D815C9F5-7565-4617-AECA-C87F72B0AD56}" destId="{26DBAA5D-D62D-4020-87D1-034382A3F3B4}" srcOrd="0" destOrd="0" parTransId="{C77E287F-F43F-42CD-8DE5-CCAFEAAD9D62}" sibTransId="{5E6B4C3B-C0C9-49DF-98F0-4A54ED861425}"/>
    <dgm:cxn modelId="{FFFCBE47-A000-4746-B9B0-C000CAE50331}" type="presOf" srcId="{66DA7D89-6182-4059-B2F6-1ADBA9B3F675}" destId="{E63887E6-BC77-4392-80F5-0DF966C4DF3D}" srcOrd="0" destOrd="0" presId="urn:microsoft.com/office/officeart/2005/8/layout/radial6"/>
    <dgm:cxn modelId="{53E92D74-A713-46BA-8A9D-C3DD1416162B}" type="presOf" srcId="{9C6F6A81-973A-41DA-9A2C-0573F923E03D}" destId="{ABB6D4CC-1582-41CD-94EA-F3AD2384F0AD}" srcOrd="0" destOrd="0" presId="urn:microsoft.com/office/officeart/2005/8/layout/radial6"/>
    <dgm:cxn modelId="{D15C619F-B936-48A4-9B65-05E284237AAD}" type="presOf" srcId="{A4A6691B-E364-420A-8C1E-1D3D31A8B931}" destId="{5F12A611-7270-46C2-91E2-D7041B4AF7E0}" srcOrd="0" destOrd="0" presId="urn:microsoft.com/office/officeart/2005/8/layout/radial6"/>
    <dgm:cxn modelId="{33DBC256-E618-457C-A7BB-38C5D0CA451E}" type="presOf" srcId="{D815C9F5-7565-4617-AECA-C87F72B0AD56}" destId="{FA86CDAF-71CA-4AB3-B482-40E2657BDD6E}" srcOrd="0" destOrd="0" presId="urn:microsoft.com/office/officeart/2005/8/layout/radial6"/>
    <dgm:cxn modelId="{A08CA309-BB53-4D69-8678-F1715407F59A}" type="presOf" srcId="{13C0F725-8220-4993-8C10-9E51374934FD}" destId="{3D866BF1-E67B-438F-8C94-2AF94A39ADBF}" srcOrd="0" destOrd="0" presId="urn:microsoft.com/office/officeart/2005/8/layout/radial6"/>
    <dgm:cxn modelId="{9C7937E1-D741-452A-A207-74E69CF4E00E}" srcId="{26DBAA5D-D62D-4020-87D1-034382A3F3B4}" destId="{9780B171-E133-4C26-85EE-4A7DA57AB6F5}" srcOrd="1" destOrd="0" parTransId="{C4F2F162-9199-4F9F-8123-8364C7124A69}" sibTransId="{A4A6691B-E364-420A-8C1E-1D3D31A8B931}"/>
    <dgm:cxn modelId="{E5E0ED49-5352-4208-9484-49B4C202D5BB}" type="presParOf" srcId="{FA86CDAF-71CA-4AB3-B482-40E2657BDD6E}" destId="{EE83A577-0E3F-484E-B848-D3FF10D92EC2}" srcOrd="0" destOrd="0" presId="urn:microsoft.com/office/officeart/2005/8/layout/radial6"/>
    <dgm:cxn modelId="{BAB5EFB0-2151-4FBB-98F7-6346A6B99820}" type="presParOf" srcId="{FA86CDAF-71CA-4AB3-B482-40E2657BDD6E}" destId="{73F99567-B361-49E0-93D5-F88DC2048CAF}" srcOrd="1" destOrd="0" presId="urn:microsoft.com/office/officeart/2005/8/layout/radial6"/>
    <dgm:cxn modelId="{3D21A001-CB6A-458D-A886-E3A585DE6F5E}" type="presParOf" srcId="{FA86CDAF-71CA-4AB3-B482-40E2657BDD6E}" destId="{78C90EBB-6939-4309-9EFF-D48369E24E69}" srcOrd="2" destOrd="0" presId="urn:microsoft.com/office/officeart/2005/8/layout/radial6"/>
    <dgm:cxn modelId="{B7AE4438-0AB7-4D64-B44A-8124313A8D84}" type="presParOf" srcId="{FA86CDAF-71CA-4AB3-B482-40E2657BDD6E}" destId="{E63887E6-BC77-4392-80F5-0DF966C4DF3D}" srcOrd="3" destOrd="0" presId="urn:microsoft.com/office/officeart/2005/8/layout/radial6"/>
    <dgm:cxn modelId="{B2983705-1401-4E32-BDB0-176C2BC2EA13}" type="presParOf" srcId="{FA86CDAF-71CA-4AB3-B482-40E2657BDD6E}" destId="{8E0EFD8D-0EC5-4629-B09E-563ED0442E95}" srcOrd="4" destOrd="0" presId="urn:microsoft.com/office/officeart/2005/8/layout/radial6"/>
    <dgm:cxn modelId="{778742B0-853E-4B73-A075-1B0AAAB12B06}" type="presParOf" srcId="{FA86CDAF-71CA-4AB3-B482-40E2657BDD6E}" destId="{24FA9616-4A1A-4825-9082-35EEB9C9AE0F}" srcOrd="5" destOrd="0" presId="urn:microsoft.com/office/officeart/2005/8/layout/radial6"/>
    <dgm:cxn modelId="{C4DD0B85-9FC7-4367-8E6B-E33D03F85A36}" type="presParOf" srcId="{FA86CDAF-71CA-4AB3-B482-40E2657BDD6E}" destId="{5F12A611-7270-46C2-91E2-D7041B4AF7E0}" srcOrd="6" destOrd="0" presId="urn:microsoft.com/office/officeart/2005/8/layout/radial6"/>
    <dgm:cxn modelId="{210ADB4C-9532-43BD-A7E1-59DEFE452B31}" type="presParOf" srcId="{FA86CDAF-71CA-4AB3-B482-40E2657BDD6E}" destId="{3D866BF1-E67B-438F-8C94-2AF94A39ADBF}" srcOrd="7" destOrd="0" presId="urn:microsoft.com/office/officeart/2005/8/layout/radial6"/>
    <dgm:cxn modelId="{E0F7C1BA-466B-48D9-B0E4-6CFF5E3795C8}" type="presParOf" srcId="{FA86CDAF-71CA-4AB3-B482-40E2657BDD6E}" destId="{9B728588-E6B4-44E2-9F58-7D35E53F9AC0}" srcOrd="8" destOrd="0" presId="urn:microsoft.com/office/officeart/2005/8/layout/radial6"/>
    <dgm:cxn modelId="{7AA8A4DE-1416-4EEF-B993-D438776BAC6B}" type="presParOf" srcId="{FA86CDAF-71CA-4AB3-B482-40E2657BDD6E}" destId="{363E8A4C-4AB7-45F3-B39C-2894022439AE}" srcOrd="9" destOrd="0" presId="urn:microsoft.com/office/officeart/2005/8/layout/radial6"/>
    <dgm:cxn modelId="{9F21B35D-D84B-45D4-AB12-06B39B94F38A}" type="presParOf" srcId="{FA86CDAF-71CA-4AB3-B482-40E2657BDD6E}" destId="{917B6471-6F08-4392-A8DB-12F4071AF150}" srcOrd="10" destOrd="0" presId="urn:microsoft.com/office/officeart/2005/8/layout/radial6"/>
    <dgm:cxn modelId="{F99CBD2E-4F91-4DCF-A0D8-9F1DD197FBB7}" type="presParOf" srcId="{FA86CDAF-71CA-4AB3-B482-40E2657BDD6E}" destId="{E3CFE398-3108-4798-A7BC-8D73A1E938BB}" srcOrd="11" destOrd="0" presId="urn:microsoft.com/office/officeart/2005/8/layout/radial6"/>
    <dgm:cxn modelId="{E7877D56-01B0-45E3-8E5A-42049BEEEA19}" type="presParOf" srcId="{FA86CDAF-71CA-4AB3-B482-40E2657BDD6E}" destId="{ABB6D4CC-1582-41CD-94EA-F3AD2384F0A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2A219-8DA1-4302-9313-97BB3846E7E0}">
      <dsp:nvSpPr>
        <dsp:cNvPr id="0" name=""/>
        <dsp:cNvSpPr/>
      </dsp:nvSpPr>
      <dsp:spPr>
        <a:xfrm>
          <a:off x="788051" y="2704"/>
          <a:ext cx="4032331" cy="1008082"/>
        </a:xfrm>
        <a:prstGeom prst="roundRect">
          <a:avLst>
            <a:gd name="adj" fmla="val 10000"/>
          </a:avLst>
        </a:prstGeom>
        <a:solidFill>
          <a:srgbClr val="00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>
              <a:latin typeface="標楷體" panose="03000509000000000000" pitchFamily="65" charset="-120"/>
              <a:ea typeface="標楷體" pitchFamily="65" charset="-120"/>
            </a:rPr>
            <a:t>目的</a:t>
          </a:r>
        </a:p>
      </dsp:txBody>
      <dsp:txXfrm>
        <a:off x="817577" y="32230"/>
        <a:ext cx="3973279" cy="949030"/>
      </dsp:txXfrm>
    </dsp:sp>
    <dsp:sp modelId="{FFEDB87E-AEE7-4759-A504-B02D747A8020}">
      <dsp:nvSpPr>
        <dsp:cNvPr id="0" name=""/>
        <dsp:cNvSpPr/>
      </dsp:nvSpPr>
      <dsp:spPr>
        <a:xfrm rot="5400000">
          <a:off x="2716009" y="1098994"/>
          <a:ext cx="176414" cy="17641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29B270-A799-4732-9CAE-F5BD7629D51B}">
      <dsp:nvSpPr>
        <dsp:cNvPr id="0" name=""/>
        <dsp:cNvSpPr/>
      </dsp:nvSpPr>
      <dsp:spPr>
        <a:xfrm>
          <a:off x="788051" y="1363616"/>
          <a:ext cx="4032331" cy="3886995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89804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>
              <a:solidFill>
                <a:schemeClr val="bg1"/>
              </a:solidFill>
              <a:latin typeface="標楷體" panose="03000509000000000000" pitchFamily="65" charset="-120"/>
              <a:ea typeface="標楷體" pitchFamily="65" charset="-120"/>
              <a:cs typeface="Times New Roman" pitchFamily="18" charset="0"/>
            </a:rPr>
            <a:t>讓評審員</a:t>
          </a:r>
          <a:r>
            <a:rPr lang="en-US" altLang="zh-TW" sz="3600" kern="1200">
              <a:solidFill>
                <a:schemeClr val="bg1"/>
              </a:solidFill>
              <a:latin typeface="標楷體" panose="03000509000000000000" pitchFamily="65" charset="-120"/>
              <a:ea typeface="標楷體" pitchFamily="65" charset="-120"/>
              <a:cs typeface="Times New Roman" pitchFamily="18" charset="0"/>
            </a:rPr>
            <a:t/>
          </a:r>
          <a:br>
            <a:rPr lang="en-US" altLang="zh-TW" sz="3600" kern="1200">
              <a:solidFill>
                <a:schemeClr val="bg1"/>
              </a:solidFill>
              <a:latin typeface="標楷體" panose="03000509000000000000" pitchFamily="65" charset="-120"/>
              <a:ea typeface="標楷體" pitchFamily="65" charset="-120"/>
              <a:cs typeface="Times New Roman" pitchFamily="18" charset="0"/>
            </a:rPr>
          </a:br>
          <a:r>
            <a:rPr lang="zh-TW" altLang="en-US" sz="3600" kern="1200">
              <a:solidFill>
                <a:schemeClr val="bg1"/>
              </a:solidFill>
              <a:latin typeface="標楷體" panose="03000509000000000000" pitchFamily="65" charset="-120"/>
              <a:ea typeface="標楷體" pitchFamily="65" charset="-120"/>
              <a:cs typeface="Times New Roman" pitchFamily="18" charset="0"/>
            </a:rPr>
            <a:t>認識你並產生好感</a:t>
          </a:r>
          <a:endParaRPr lang="en-US" altLang="zh-TW" sz="3600" kern="1200">
            <a:solidFill>
              <a:schemeClr val="bg1"/>
            </a:solidFill>
            <a:latin typeface="標楷體" panose="03000509000000000000" pitchFamily="65" charset="-120"/>
            <a:ea typeface="標楷體" pitchFamily="65" charset="-120"/>
            <a:cs typeface="Times New Roman" pitchFamily="18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>
              <a:solidFill>
                <a:schemeClr val="bg1"/>
              </a:solidFill>
              <a:latin typeface="標楷體" panose="03000509000000000000" pitchFamily="65" charset="-120"/>
              <a:ea typeface="標楷體" pitchFamily="65" charset="-120"/>
              <a:cs typeface="Times New Roman" pitchFamily="18" charset="0"/>
            </a:rPr>
            <a:t>(</a:t>
          </a:r>
          <a:r>
            <a:rPr lang="zh-TW" altLang="en-US" sz="3600" kern="1200">
              <a:solidFill>
                <a:schemeClr val="bg1"/>
              </a:solidFill>
              <a:latin typeface="標楷體" panose="03000509000000000000" pitchFamily="65" charset="-120"/>
              <a:ea typeface="標楷體" pitchFamily="65" charset="-120"/>
              <a:cs typeface="Times New Roman" pitchFamily="18" charset="0"/>
            </a:rPr>
            <a:t>簡明扼要</a:t>
          </a:r>
          <a:r>
            <a:rPr lang="en-US" altLang="zh-TW" sz="3600" kern="1200">
              <a:solidFill>
                <a:schemeClr val="bg1"/>
              </a:solidFill>
              <a:latin typeface="標楷體" panose="03000509000000000000" pitchFamily="65" charset="-120"/>
              <a:ea typeface="標楷體" pitchFamily="65" charset="-120"/>
            </a:rPr>
            <a:t>)</a:t>
          </a:r>
          <a:endParaRPr lang="zh-TW" altLang="en-US" sz="3600" kern="1200">
            <a:solidFill>
              <a:schemeClr val="bg1"/>
            </a:solidFill>
            <a:latin typeface="標楷體" panose="03000509000000000000" pitchFamily="65" charset="-120"/>
            <a:ea typeface="標楷體" pitchFamily="65" charset="-120"/>
          </a:endParaRPr>
        </a:p>
      </dsp:txBody>
      <dsp:txXfrm>
        <a:off x="901897" y="1477462"/>
        <a:ext cx="3804639" cy="3659303"/>
      </dsp:txXfrm>
    </dsp:sp>
    <dsp:sp modelId="{F565B608-63D6-4709-B11B-ADD4F5DAF058}">
      <dsp:nvSpPr>
        <dsp:cNvPr id="0" name=""/>
        <dsp:cNvSpPr/>
      </dsp:nvSpPr>
      <dsp:spPr>
        <a:xfrm>
          <a:off x="5384908" y="2704"/>
          <a:ext cx="4032331" cy="1008082"/>
        </a:xfrm>
        <a:prstGeom prst="roundRect">
          <a:avLst>
            <a:gd name="adj" fmla="val 10000"/>
          </a:avLst>
        </a:prstGeom>
        <a:solidFill>
          <a:srgbClr val="66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>
              <a:latin typeface="標楷體" panose="03000509000000000000" pitchFamily="65" charset="-120"/>
              <a:ea typeface="標楷體" pitchFamily="65" charset="-120"/>
            </a:rPr>
            <a:t>內容</a:t>
          </a:r>
        </a:p>
      </dsp:txBody>
      <dsp:txXfrm>
        <a:off x="5414434" y="32230"/>
        <a:ext cx="3973279" cy="949030"/>
      </dsp:txXfrm>
    </dsp:sp>
    <dsp:sp modelId="{A2EDEA36-56CB-4E3D-8B27-C82A4065BABB}">
      <dsp:nvSpPr>
        <dsp:cNvPr id="0" name=""/>
        <dsp:cNvSpPr/>
      </dsp:nvSpPr>
      <dsp:spPr>
        <a:xfrm rot="5400000">
          <a:off x="7312867" y="1098994"/>
          <a:ext cx="176414" cy="17641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27BBE0-EB31-4D91-8AED-869F0CF44B15}">
      <dsp:nvSpPr>
        <dsp:cNvPr id="0" name=""/>
        <dsp:cNvSpPr/>
      </dsp:nvSpPr>
      <dsp:spPr>
        <a:xfrm>
          <a:off x="5384908" y="1363616"/>
          <a:ext cx="4032331" cy="1008082"/>
        </a:xfrm>
        <a:prstGeom prst="roundRect">
          <a:avLst>
            <a:gd name="adj" fmla="val 10000"/>
          </a:avLst>
        </a:prstGeom>
        <a:solidFill>
          <a:srgbClr val="FFFF00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>
              <a:latin typeface="標楷體" panose="03000509000000000000" pitchFamily="65" charset="-120"/>
              <a:ea typeface="標楷體" pitchFamily="65" charset="-120"/>
            </a:rPr>
            <a:t>基本資訊</a:t>
          </a:r>
        </a:p>
      </dsp:txBody>
      <dsp:txXfrm>
        <a:off x="5414434" y="1393142"/>
        <a:ext cx="3973279" cy="949030"/>
      </dsp:txXfrm>
    </dsp:sp>
    <dsp:sp modelId="{2BF8F641-F071-4BF9-A354-13EB8CAE55A4}">
      <dsp:nvSpPr>
        <dsp:cNvPr id="0" name=""/>
        <dsp:cNvSpPr/>
      </dsp:nvSpPr>
      <dsp:spPr>
        <a:xfrm rot="5379985">
          <a:off x="7304772" y="2472029"/>
          <a:ext cx="200667" cy="17641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39375-3EB4-439F-9490-54CD49F19B21}">
      <dsp:nvSpPr>
        <dsp:cNvPr id="0" name=""/>
        <dsp:cNvSpPr/>
      </dsp:nvSpPr>
      <dsp:spPr>
        <a:xfrm>
          <a:off x="5392973" y="2748774"/>
          <a:ext cx="4032331" cy="1008082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>
              <a:latin typeface="標楷體" panose="03000509000000000000" pitchFamily="65" charset="-120"/>
              <a:ea typeface="標楷體" pitchFamily="65" charset="-120"/>
            </a:rPr>
            <a:t>幹部紀錄</a:t>
          </a:r>
        </a:p>
      </dsp:txBody>
      <dsp:txXfrm>
        <a:off x="5422499" y="2778300"/>
        <a:ext cx="3973279" cy="949030"/>
      </dsp:txXfrm>
    </dsp:sp>
    <dsp:sp modelId="{9FE5B8CB-B876-4347-AEFE-9165022F37FD}">
      <dsp:nvSpPr>
        <dsp:cNvPr id="0" name=""/>
        <dsp:cNvSpPr/>
      </dsp:nvSpPr>
      <dsp:spPr>
        <a:xfrm rot="5420741">
          <a:off x="7329019" y="3832941"/>
          <a:ext cx="152174" cy="17641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106D42-EA27-452E-9512-7352A816C123}">
      <dsp:nvSpPr>
        <dsp:cNvPr id="0" name=""/>
        <dsp:cNvSpPr/>
      </dsp:nvSpPr>
      <dsp:spPr>
        <a:xfrm>
          <a:off x="5384908" y="4085440"/>
          <a:ext cx="4032331" cy="1008082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>
              <a:latin typeface="標楷體" panose="03000509000000000000" pitchFamily="65" charset="-120"/>
              <a:ea typeface="標楷體" pitchFamily="65" charset="-120"/>
            </a:rPr>
            <a:t>特殊能力及獲獎</a:t>
          </a:r>
        </a:p>
      </dsp:txBody>
      <dsp:txXfrm>
        <a:off x="5414434" y="4114966"/>
        <a:ext cx="3973279" cy="9490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2A219-8DA1-4302-9313-97BB3846E7E0}">
      <dsp:nvSpPr>
        <dsp:cNvPr id="0" name=""/>
        <dsp:cNvSpPr/>
      </dsp:nvSpPr>
      <dsp:spPr>
        <a:xfrm>
          <a:off x="788051" y="2704"/>
          <a:ext cx="4032331" cy="1008082"/>
        </a:xfrm>
        <a:prstGeom prst="roundRect">
          <a:avLst>
            <a:gd name="adj" fmla="val 10000"/>
          </a:avLst>
        </a:prstGeom>
        <a:solidFill>
          <a:srgbClr val="00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>
              <a:latin typeface="標楷體" panose="03000509000000000000" pitchFamily="65" charset="-120"/>
              <a:ea typeface="標楷體" pitchFamily="65" charset="-120"/>
            </a:rPr>
            <a:t>目的</a:t>
          </a:r>
        </a:p>
      </dsp:txBody>
      <dsp:txXfrm>
        <a:off x="817577" y="32230"/>
        <a:ext cx="3973279" cy="949030"/>
      </dsp:txXfrm>
    </dsp:sp>
    <dsp:sp modelId="{FFEDB87E-AEE7-4759-A504-B02D747A8020}">
      <dsp:nvSpPr>
        <dsp:cNvPr id="0" name=""/>
        <dsp:cNvSpPr/>
      </dsp:nvSpPr>
      <dsp:spPr>
        <a:xfrm rot="5400000">
          <a:off x="2716009" y="1098994"/>
          <a:ext cx="176414" cy="17641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29B270-A799-4732-9CAE-F5BD7629D51B}">
      <dsp:nvSpPr>
        <dsp:cNvPr id="0" name=""/>
        <dsp:cNvSpPr/>
      </dsp:nvSpPr>
      <dsp:spPr>
        <a:xfrm>
          <a:off x="788051" y="1363616"/>
          <a:ext cx="4032331" cy="3886995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89804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>
              <a:solidFill>
                <a:schemeClr val="bg1"/>
              </a:solidFill>
              <a:latin typeface="標楷體" panose="03000509000000000000" pitchFamily="65" charset="-120"/>
              <a:ea typeface="標楷體" pitchFamily="65" charset="-120"/>
              <a:cs typeface="Times New Roman" pitchFamily="18" charset="0"/>
            </a:rPr>
            <a:t>申請者</a:t>
          </a:r>
          <a:r>
            <a:rPr lang="en-US" altLang="zh-TW" sz="3600" kern="1200">
              <a:solidFill>
                <a:schemeClr val="bg1"/>
              </a:solidFill>
              <a:latin typeface="標楷體" panose="03000509000000000000" pitchFamily="65" charset="-120"/>
              <a:ea typeface="標楷體" pitchFamily="65" charset="-120"/>
              <a:cs typeface="Times New Roman" pitchFamily="18" charset="0"/>
            </a:rPr>
            <a:t/>
          </a:r>
          <a:br>
            <a:rPr lang="en-US" altLang="zh-TW" sz="3600" kern="1200">
              <a:solidFill>
                <a:schemeClr val="bg1"/>
              </a:solidFill>
              <a:latin typeface="標楷體" panose="03000509000000000000" pitchFamily="65" charset="-120"/>
              <a:ea typeface="標楷體" pitchFamily="65" charset="-120"/>
              <a:cs typeface="Times New Roman" pitchFamily="18" charset="0"/>
            </a:rPr>
          </a:br>
          <a:r>
            <a:rPr lang="zh-TW" altLang="en-US" sz="3600" kern="1200">
              <a:solidFill>
                <a:schemeClr val="bg1"/>
              </a:solidFill>
              <a:latin typeface="標楷體" panose="03000509000000000000" pitchFamily="65" charset="-120"/>
              <a:ea typeface="標楷體" pitchFamily="65" charset="-120"/>
              <a:cs typeface="Times New Roman" pitchFamily="18" charset="0"/>
            </a:rPr>
            <a:t>獨特性與多樣性</a:t>
          </a:r>
          <a:endParaRPr lang="en-US" altLang="zh-TW" sz="3600" kern="1200">
            <a:solidFill>
              <a:schemeClr val="bg1"/>
            </a:solidFill>
            <a:latin typeface="標楷體" panose="03000509000000000000" pitchFamily="65" charset="-120"/>
            <a:ea typeface="標楷體" pitchFamily="65" charset="-120"/>
            <a:cs typeface="Times New Roman" pitchFamily="18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>
              <a:solidFill>
                <a:schemeClr val="bg1"/>
              </a:solidFill>
              <a:latin typeface="標楷體" panose="03000509000000000000" pitchFamily="65" charset="-120"/>
              <a:ea typeface="標楷體" pitchFamily="65" charset="-120"/>
              <a:cs typeface="Times New Roman" pitchFamily="18" charset="0"/>
            </a:rPr>
            <a:t>(</a:t>
          </a:r>
          <a:r>
            <a:rPr lang="zh-TW" altLang="en-US" sz="3600" kern="1200">
              <a:solidFill>
                <a:schemeClr val="bg1"/>
              </a:solidFill>
              <a:latin typeface="標楷體" panose="03000509000000000000" pitchFamily="65" charset="-120"/>
              <a:ea typeface="標楷體" pitchFamily="65" charset="-120"/>
            </a:rPr>
            <a:t>個人特質</a:t>
          </a:r>
          <a:r>
            <a:rPr lang="en-US" altLang="zh-TW" sz="3600" kern="1200">
              <a:solidFill>
                <a:schemeClr val="bg1"/>
              </a:solidFill>
              <a:latin typeface="標楷體" panose="03000509000000000000" pitchFamily="65" charset="-120"/>
              <a:ea typeface="標楷體" pitchFamily="65" charset="-120"/>
            </a:rPr>
            <a:t>)</a:t>
          </a:r>
          <a:endParaRPr lang="zh-TW" altLang="en-US" sz="3600" kern="1200">
            <a:solidFill>
              <a:schemeClr val="bg1"/>
            </a:solidFill>
            <a:latin typeface="標楷體" panose="03000509000000000000" pitchFamily="65" charset="-120"/>
            <a:ea typeface="標楷體" pitchFamily="65" charset="-120"/>
          </a:endParaRPr>
        </a:p>
      </dsp:txBody>
      <dsp:txXfrm>
        <a:off x="901897" y="1477462"/>
        <a:ext cx="3804639" cy="3659303"/>
      </dsp:txXfrm>
    </dsp:sp>
    <dsp:sp modelId="{F565B608-63D6-4709-B11B-ADD4F5DAF058}">
      <dsp:nvSpPr>
        <dsp:cNvPr id="0" name=""/>
        <dsp:cNvSpPr/>
      </dsp:nvSpPr>
      <dsp:spPr>
        <a:xfrm>
          <a:off x="5384908" y="2704"/>
          <a:ext cx="4032331" cy="1008082"/>
        </a:xfrm>
        <a:prstGeom prst="roundRect">
          <a:avLst>
            <a:gd name="adj" fmla="val 10000"/>
          </a:avLst>
        </a:prstGeom>
        <a:solidFill>
          <a:srgbClr val="66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>
              <a:latin typeface="標楷體" panose="03000509000000000000" pitchFamily="65" charset="-120"/>
              <a:ea typeface="標楷體" pitchFamily="65" charset="-120"/>
            </a:rPr>
            <a:t>內容</a:t>
          </a:r>
        </a:p>
      </dsp:txBody>
      <dsp:txXfrm>
        <a:off x="5414434" y="32230"/>
        <a:ext cx="3973279" cy="949030"/>
      </dsp:txXfrm>
    </dsp:sp>
    <dsp:sp modelId="{A2EDEA36-56CB-4E3D-8B27-C82A4065BABB}">
      <dsp:nvSpPr>
        <dsp:cNvPr id="0" name=""/>
        <dsp:cNvSpPr/>
      </dsp:nvSpPr>
      <dsp:spPr>
        <a:xfrm rot="5400000">
          <a:off x="7312867" y="1098994"/>
          <a:ext cx="176414" cy="17641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27BBE0-EB31-4D91-8AED-869F0CF44B15}">
      <dsp:nvSpPr>
        <dsp:cNvPr id="0" name=""/>
        <dsp:cNvSpPr/>
      </dsp:nvSpPr>
      <dsp:spPr>
        <a:xfrm>
          <a:off x="5384908" y="1363616"/>
          <a:ext cx="4032331" cy="1008082"/>
        </a:xfrm>
        <a:prstGeom prst="roundRect">
          <a:avLst>
            <a:gd name="adj" fmla="val 10000"/>
          </a:avLst>
        </a:prstGeom>
        <a:solidFill>
          <a:srgbClr val="FFFF00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>
              <a:latin typeface="標楷體" panose="03000509000000000000" pitchFamily="65" charset="-120"/>
              <a:ea typeface="標楷體" pitchFamily="65" charset="-120"/>
            </a:rPr>
            <a:t>個人資訊</a:t>
          </a:r>
        </a:p>
      </dsp:txBody>
      <dsp:txXfrm>
        <a:off x="5414434" y="1393142"/>
        <a:ext cx="3973279" cy="949030"/>
      </dsp:txXfrm>
    </dsp:sp>
    <dsp:sp modelId="{2BF8F641-F071-4BF9-A354-13EB8CAE55A4}">
      <dsp:nvSpPr>
        <dsp:cNvPr id="0" name=""/>
        <dsp:cNvSpPr/>
      </dsp:nvSpPr>
      <dsp:spPr>
        <a:xfrm rot="5379985">
          <a:off x="7304772" y="2472029"/>
          <a:ext cx="200667" cy="17641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39375-3EB4-439F-9490-54CD49F19B21}">
      <dsp:nvSpPr>
        <dsp:cNvPr id="0" name=""/>
        <dsp:cNvSpPr/>
      </dsp:nvSpPr>
      <dsp:spPr>
        <a:xfrm>
          <a:off x="5392973" y="2748774"/>
          <a:ext cx="4032331" cy="1008082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>
              <a:latin typeface="標楷體" panose="03000509000000000000" pitchFamily="65" charset="-120"/>
              <a:ea typeface="標楷體" pitchFamily="65" charset="-120"/>
            </a:rPr>
            <a:t>求學過程</a:t>
          </a:r>
        </a:p>
      </dsp:txBody>
      <dsp:txXfrm>
        <a:off x="5422499" y="2778300"/>
        <a:ext cx="3973279" cy="949030"/>
      </dsp:txXfrm>
    </dsp:sp>
    <dsp:sp modelId="{9FE5B8CB-B876-4347-AEFE-9165022F37FD}">
      <dsp:nvSpPr>
        <dsp:cNvPr id="0" name=""/>
        <dsp:cNvSpPr/>
      </dsp:nvSpPr>
      <dsp:spPr>
        <a:xfrm rot="5420741">
          <a:off x="7329019" y="3832941"/>
          <a:ext cx="152174" cy="17641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106D42-EA27-452E-9512-7352A816C123}">
      <dsp:nvSpPr>
        <dsp:cNvPr id="0" name=""/>
        <dsp:cNvSpPr/>
      </dsp:nvSpPr>
      <dsp:spPr>
        <a:xfrm>
          <a:off x="5384908" y="4085440"/>
          <a:ext cx="4032331" cy="1008082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>
              <a:latin typeface="標楷體" panose="03000509000000000000" pitchFamily="65" charset="-120"/>
              <a:ea typeface="標楷體" pitchFamily="65" charset="-120"/>
            </a:rPr>
            <a:t>生涯規劃</a:t>
          </a:r>
        </a:p>
      </dsp:txBody>
      <dsp:txXfrm>
        <a:off x="5414434" y="4114966"/>
        <a:ext cx="3973279" cy="9490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A3CAE-8795-4944-BEA6-7C9341F10501}">
      <dsp:nvSpPr>
        <dsp:cNvPr id="0" name=""/>
        <dsp:cNvSpPr/>
      </dsp:nvSpPr>
      <dsp:spPr>
        <a:xfrm>
          <a:off x="10211" y="1125052"/>
          <a:ext cx="3052061" cy="2067202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i="0" kern="120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itchFamily="18" charset="0"/>
            </a:rPr>
            <a:t>近程：</a:t>
          </a:r>
          <a:endParaRPr lang="en-US" altLang="zh-TW" sz="3200" b="1" i="0" kern="1200">
            <a:latin typeface="Microsoft JhengHei" panose="020B0604030504040204" pitchFamily="34" charset="-120"/>
            <a:ea typeface="Microsoft JhengHei" panose="020B0604030504040204" pitchFamily="34" charset="-120"/>
            <a:cs typeface="Times New Roman" pitchFamily="18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i="0" kern="120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itchFamily="18" charset="0"/>
            </a:rPr>
            <a:t>大學開學前</a:t>
          </a:r>
          <a:endParaRPr lang="zh-TW" altLang="en-US" sz="3200" b="1" i="0" kern="120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>
        <a:off x="70757" y="1185598"/>
        <a:ext cx="2930969" cy="1946110"/>
      </dsp:txXfrm>
    </dsp:sp>
    <dsp:sp modelId="{24DEE630-6C57-47F7-A8CF-8EA1B413AF1C}">
      <dsp:nvSpPr>
        <dsp:cNvPr id="0" name=""/>
        <dsp:cNvSpPr/>
      </dsp:nvSpPr>
      <dsp:spPr>
        <a:xfrm>
          <a:off x="3367479" y="1780197"/>
          <a:ext cx="647037" cy="756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200" kern="1200"/>
        </a:p>
      </dsp:txBody>
      <dsp:txXfrm>
        <a:off x="3367479" y="1931579"/>
        <a:ext cx="452926" cy="454147"/>
      </dsp:txXfrm>
    </dsp:sp>
    <dsp:sp modelId="{D3DB004B-3918-445B-B397-86F4BCEDD9DF}">
      <dsp:nvSpPr>
        <dsp:cNvPr id="0" name=""/>
        <dsp:cNvSpPr/>
      </dsp:nvSpPr>
      <dsp:spPr>
        <a:xfrm>
          <a:off x="4283098" y="1125052"/>
          <a:ext cx="3052061" cy="2067202"/>
        </a:xfrm>
        <a:prstGeom prst="roundRect">
          <a:avLst>
            <a:gd name="adj" fmla="val 10000"/>
          </a:avLst>
        </a:prstGeom>
        <a:solidFill>
          <a:srgbClr val="FF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i="0" kern="120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itchFamily="18" charset="0"/>
            </a:rPr>
            <a:t>中程：</a:t>
          </a:r>
          <a:endParaRPr lang="en-US" altLang="zh-TW" sz="3200" b="1" i="0" kern="1200">
            <a:latin typeface="Microsoft JhengHei" panose="020B0604030504040204" pitchFamily="34" charset="-120"/>
            <a:ea typeface="Microsoft JhengHei" panose="020B0604030504040204" pitchFamily="34" charset="-120"/>
            <a:cs typeface="Times New Roman" pitchFamily="18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i="0" kern="120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itchFamily="18" charset="0"/>
            </a:rPr>
            <a:t>大學四年</a:t>
          </a:r>
          <a:endParaRPr lang="zh-TW" altLang="en-US" sz="3200" b="1" i="0" kern="120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>
        <a:off x="4343644" y="1185598"/>
        <a:ext cx="2930969" cy="1946110"/>
      </dsp:txXfrm>
    </dsp:sp>
    <dsp:sp modelId="{E6C6BC86-C9B1-4DBE-8687-C94DCABAA0BB}">
      <dsp:nvSpPr>
        <dsp:cNvPr id="0" name=""/>
        <dsp:cNvSpPr/>
      </dsp:nvSpPr>
      <dsp:spPr>
        <a:xfrm>
          <a:off x="7640366" y="1780197"/>
          <a:ext cx="647037" cy="756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200" kern="1200"/>
        </a:p>
      </dsp:txBody>
      <dsp:txXfrm>
        <a:off x="7640366" y="1931579"/>
        <a:ext cx="452926" cy="454147"/>
      </dsp:txXfrm>
    </dsp:sp>
    <dsp:sp modelId="{6556CF7D-2760-4944-A353-403A6038FF51}">
      <dsp:nvSpPr>
        <dsp:cNvPr id="0" name=""/>
        <dsp:cNvSpPr/>
      </dsp:nvSpPr>
      <dsp:spPr>
        <a:xfrm>
          <a:off x="8555984" y="1125052"/>
          <a:ext cx="3052061" cy="2067202"/>
        </a:xfrm>
        <a:prstGeom prst="roundRect">
          <a:avLst>
            <a:gd name="adj" fmla="val 10000"/>
          </a:avLst>
        </a:prstGeom>
        <a:solidFill>
          <a:srgbClr val="FF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i="0" kern="120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itchFamily="18" charset="0"/>
            </a:rPr>
            <a:t>遠程：</a:t>
          </a:r>
          <a:endParaRPr lang="en-US" altLang="zh-TW" sz="3200" b="1" i="0" kern="1200">
            <a:latin typeface="Microsoft JhengHei" panose="020B0604030504040204" pitchFamily="34" charset="-120"/>
            <a:ea typeface="Microsoft JhengHei" panose="020B0604030504040204" pitchFamily="34" charset="-120"/>
            <a:cs typeface="Times New Roman" pitchFamily="18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i="0" kern="120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itchFamily="18" charset="0"/>
            </a:rPr>
            <a:t>大學畢業後</a:t>
          </a:r>
        </a:p>
      </dsp:txBody>
      <dsp:txXfrm>
        <a:off x="8616530" y="1185598"/>
        <a:ext cx="2930969" cy="19461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6D4CC-1582-41CD-94EA-F3AD2384F0AD}">
      <dsp:nvSpPr>
        <dsp:cNvPr id="0" name=""/>
        <dsp:cNvSpPr/>
      </dsp:nvSpPr>
      <dsp:spPr>
        <a:xfrm>
          <a:off x="2325721" y="852043"/>
          <a:ext cx="5143140" cy="5143140"/>
        </a:xfrm>
        <a:prstGeom prst="blockArc">
          <a:avLst>
            <a:gd name="adj1" fmla="val 10941370"/>
            <a:gd name="adj2" fmla="val 17301243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E8A4C-4AB7-45F3-B39C-2894022439AE}">
      <dsp:nvSpPr>
        <dsp:cNvPr id="0" name=""/>
        <dsp:cNvSpPr/>
      </dsp:nvSpPr>
      <dsp:spPr>
        <a:xfrm>
          <a:off x="2327477" y="705822"/>
          <a:ext cx="5143140" cy="5143140"/>
        </a:xfrm>
        <a:prstGeom prst="blockArc">
          <a:avLst>
            <a:gd name="adj1" fmla="val 4327127"/>
            <a:gd name="adj2" fmla="val 10741208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2A611-7270-46C2-91E2-D7041B4AF7E0}">
      <dsp:nvSpPr>
        <dsp:cNvPr id="0" name=""/>
        <dsp:cNvSpPr/>
      </dsp:nvSpPr>
      <dsp:spPr>
        <a:xfrm>
          <a:off x="3639332" y="827999"/>
          <a:ext cx="5143140" cy="5143140"/>
        </a:xfrm>
        <a:prstGeom prst="blockArc">
          <a:avLst>
            <a:gd name="adj1" fmla="val 161565"/>
            <a:gd name="adj2" fmla="val 6373634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3887E6-BC77-4392-80F5-0DF966C4DF3D}">
      <dsp:nvSpPr>
        <dsp:cNvPr id="0" name=""/>
        <dsp:cNvSpPr/>
      </dsp:nvSpPr>
      <dsp:spPr>
        <a:xfrm>
          <a:off x="3799262" y="885304"/>
          <a:ext cx="5143140" cy="5143140"/>
        </a:xfrm>
        <a:prstGeom prst="blockArc">
          <a:avLst>
            <a:gd name="adj1" fmla="val 15253923"/>
            <a:gd name="adj2" fmla="val 21486743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3A577-0E3F-484E-B848-D3FF10D92EC2}">
      <dsp:nvSpPr>
        <dsp:cNvPr id="0" name=""/>
        <dsp:cNvSpPr/>
      </dsp:nvSpPr>
      <dsp:spPr>
        <a:xfrm>
          <a:off x="4202232" y="2171765"/>
          <a:ext cx="2900292" cy="2368862"/>
        </a:xfrm>
        <a:prstGeom prst="ellipse">
          <a:avLst/>
        </a:prstGeom>
        <a:solidFill>
          <a:srgbClr val="FF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>
              <a:solidFill>
                <a:srgbClr val="00009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審查資料準備</a:t>
          </a:r>
          <a:endParaRPr lang="zh-TW" altLang="en-US" sz="3600" kern="1200"/>
        </a:p>
      </dsp:txBody>
      <dsp:txXfrm>
        <a:off x="4626970" y="2518677"/>
        <a:ext cx="2050816" cy="1675038"/>
      </dsp:txXfrm>
    </dsp:sp>
    <dsp:sp modelId="{73F99567-B361-49E0-93D5-F88DC2048CAF}">
      <dsp:nvSpPr>
        <dsp:cNvPr id="0" name=""/>
        <dsp:cNvSpPr/>
      </dsp:nvSpPr>
      <dsp:spPr>
        <a:xfrm>
          <a:off x="3953711" y="35412"/>
          <a:ext cx="3469078" cy="2008217"/>
        </a:xfrm>
        <a:prstGeom prst="ellipse">
          <a:avLst/>
        </a:prstGeom>
        <a:solidFill>
          <a:srgbClr val="33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i="0" kern="120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itchFamily="18" charset="0"/>
            </a:rPr>
            <a:t>必要資料</a:t>
          </a:r>
          <a:r>
            <a:rPr lang="en-US" altLang="zh-TW" sz="2800" b="1" i="0" kern="120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itchFamily="18" charset="0"/>
            </a:rPr>
            <a:t/>
          </a:r>
          <a:br>
            <a:rPr lang="en-US" altLang="zh-TW" sz="2800" b="1" i="0" kern="120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itchFamily="18" charset="0"/>
            </a:rPr>
          </a:br>
          <a:r>
            <a:rPr lang="zh-TW" altLang="en-US" sz="2800" b="1" i="0" kern="120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itchFamily="18" charset="0"/>
            </a:rPr>
            <a:t>不要遺漏</a:t>
          </a:r>
          <a:endParaRPr lang="zh-TW" altLang="en-US" sz="2800" b="1" i="0" kern="120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>
        <a:off x="4461746" y="329509"/>
        <a:ext cx="2453008" cy="1420023"/>
      </dsp:txXfrm>
    </dsp:sp>
    <dsp:sp modelId="{8E0EFD8D-0EC5-4629-B09E-563ED0442E95}">
      <dsp:nvSpPr>
        <dsp:cNvPr id="0" name=""/>
        <dsp:cNvSpPr/>
      </dsp:nvSpPr>
      <dsp:spPr>
        <a:xfrm>
          <a:off x="7152692" y="2176986"/>
          <a:ext cx="3457304" cy="2394296"/>
        </a:xfrm>
        <a:prstGeom prst="ellipse">
          <a:avLst/>
        </a:prstGeom>
        <a:solidFill>
          <a:srgbClr val="CC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i="0" kern="120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itchFamily="18" charset="0"/>
            </a:rPr>
            <a:t>有利的資料</a:t>
          </a:r>
          <a:r>
            <a:rPr lang="en-US" altLang="zh-TW" sz="2800" b="1" i="0" kern="120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itchFamily="18" charset="0"/>
            </a:rPr>
            <a:t/>
          </a:r>
          <a:br>
            <a:rPr lang="en-US" altLang="zh-TW" sz="2800" b="1" i="0" kern="120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itchFamily="18" charset="0"/>
            </a:rPr>
          </a:br>
          <a:r>
            <a:rPr lang="zh-TW" altLang="en-US" sz="2800" b="1" i="0" kern="120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itchFamily="18" charset="0"/>
            </a:rPr>
            <a:t>及社團服務</a:t>
          </a:r>
          <a:endParaRPr lang="zh-TW" altLang="en-US" sz="2800" b="1" i="0" kern="120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>
        <a:off x="7659002" y="2527623"/>
        <a:ext cx="2444684" cy="1693022"/>
      </dsp:txXfrm>
    </dsp:sp>
    <dsp:sp modelId="{3D866BF1-E67B-438F-8C94-2AF94A39ADBF}">
      <dsp:nvSpPr>
        <dsp:cNvPr id="0" name=""/>
        <dsp:cNvSpPr/>
      </dsp:nvSpPr>
      <dsp:spPr>
        <a:xfrm>
          <a:off x="3975331" y="4688546"/>
          <a:ext cx="3389948" cy="1958769"/>
        </a:xfrm>
        <a:prstGeom prst="ellipse">
          <a:avLst/>
        </a:prstGeom>
        <a:solidFill>
          <a:srgbClr val="8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i="0" kern="120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itchFamily="18" charset="0"/>
            </a:rPr>
            <a:t>反覆檢視資料</a:t>
          </a:r>
          <a:r>
            <a:rPr lang="en-US" altLang="zh-TW" sz="2800" b="1" i="0" kern="120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itchFamily="18" charset="0"/>
            </a:rPr>
            <a:t/>
          </a:r>
          <a:br>
            <a:rPr lang="en-US" altLang="zh-TW" sz="2800" b="1" i="0" kern="120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itchFamily="18" charset="0"/>
            </a:rPr>
          </a:br>
          <a:r>
            <a:rPr lang="zh-TW" altLang="en-US" sz="2800" b="1" i="0" kern="120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itchFamily="18" charset="0"/>
            </a:rPr>
            <a:t>能否誘發</a:t>
          </a:r>
          <a:r>
            <a:rPr lang="en-US" altLang="zh-TW" sz="2800" b="1" i="0" kern="120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itchFamily="18" charset="0"/>
            </a:rPr>
            <a:t/>
          </a:r>
          <a:br>
            <a:rPr lang="en-US" altLang="zh-TW" sz="2800" b="1" i="0" kern="120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itchFamily="18" charset="0"/>
            </a:rPr>
          </a:br>
          <a:r>
            <a:rPr lang="zh-TW" altLang="en-US" sz="2800" b="1" i="0" kern="120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itchFamily="18" charset="0"/>
            </a:rPr>
            <a:t>審查委員興趣</a:t>
          </a:r>
          <a:endParaRPr lang="zh-TW" altLang="en-US" sz="2800" b="1" i="0" kern="120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>
        <a:off x="4471777" y="4975401"/>
        <a:ext cx="2397056" cy="1385059"/>
      </dsp:txXfrm>
    </dsp:sp>
    <dsp:sp modelId="{917B6471-6F08-4392-A8DB-12F4071AF150}">
      <dsp:nvSpPr>
        <dsp:cNvPr id="0" name=""/>
        <dsp:cNvSpPr/>
      </dsp:nvSpPr>
      <dsp:spPr>
        <a:xfrm>
          <a:off x="649659" y="2128472"/>
          <a:ext cx="3475760" cy="2383750"/>
        </a:xfrm>
        <a:prstGeom prst="ellipse">
          <a:avLst/>
        </a:prstGeom>
        <a:solidFill>
          <a:srgbClr val="00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i="0" kern="120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itchFamily="18" charset="0"/>
            </a:rPr>
            <a:t>資料中有無</a:t>
          </a:r>
          <a:r>
            <a:rPr lang="en-US" altLang="zh-TW" sz="2800" b="1" i="0" kern="120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itchFamily="18" charset="0"/>
            </a:rPr>
            <a:t/>
          </a:r>
          <a:br>
            <a:rPr lang="en-US" altLang="zh-TW" sz="2800" b="1" i="0" kern="120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itchFamily="18" charset="0"/>
            </a:rPr>
          </a:br>
          <a:r>
            <a:rPr lang="zh-TW" altLang="en-US" sz="2800" b="1" i="0" kern="120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itchFamily="18" charset="0"/>
            </a:rPr>
            <a:t>潛在弱點</a:t>
          </a:r>
          <a:endParaRPr lang="zh-TW" altLang="en-US" sz="2800" b="1" i="0" kern="120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>
        <a:off x="1158672" y="2477564"/>
        <a:ext cx="2457734" cy="1685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69F8C-59CD-4562-866B-3E87C3F6B919}" type="datetimeFigureOut">
              <a:rPr lang="zh-TW" altLang="en-US" smtClean="0"/>
              <a:t>2021/3/15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300E6-FD46-4A5B-A20B-83949F1D73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6108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78C39B3F-DC1B-4820-A403-4A3CFAEC6B49}"/>
              </a:ext>
            </a:extLst>
          </p:cNvPr>
          <p:cNvSpPr/>
          <p:nvPr/>
        </p:nvSpPr>
        <p:spPr>
          <a:xfrm>
            <a:off x="914400" y="3197226"/>
            <a:ext cx="103632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CN" altLang="en-US" sz="180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1676401"/>
            <a:ext cx="10363200" cy="1538286"/>
          </a:xfrm>
        </p:spPr>
        <p:txBody>
          <a:bodyPr anchor="b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214686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xmlns="" id="{437D2822-3CD8-42C1-B0D2-0B92CCF43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xmlns="" id="{BC0648C4-F818-4158-A035-FF9F82C3B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xmlns="" id="{A3294D86-E0AF-43C9-B5B1-B0B56D730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3EF87-BAD8-4748-A0EE-194FEBE96EDB}" type="slidenum">
              <a:rPr lang="en-US" altLang="zh-TW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50887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D471A81B-B6EF-40C2-82E3-C14FB80EC02E}"/>
              </a:ext>
            </a:extLst>
          </p:cNvPr>
          <p:cNvSpPr/>
          <p:nvPr/>
        </p:nvSpPr>
        <p:spPr>
          <a:xfrm>
            <a:off x="609600" y="1411288"/>
            <a:ext cx="109728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CN" altLang="en-US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xmlns="" id="{4B78A153-FE6A-4063-8BFE-EA9247A7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xmlns="" id="{C435915C-11BA-4D22-B4C2-048967B61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xmlns="" id="{CBF12C67-E2C2-4257-8B17-0752C6F0B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EBD76-66B8-48F6-8A26-F9691F6B0779}" type="slidenum">
              <a:rPr lang="en-US" altLang="zh-TW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36831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620275" y="274638"/>
            <a:ext cx="1962125" cy="601188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915424" cy="601188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57732AD6-B19F-4B2C-A6BF-895D1E34E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ED3DE493-F2FB-4373-B40B-D666C68A2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896C8EFC-4082-45DA-82D1-F318A8D9F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1BEA5-10CC-4A41-9AFE-FAD4C46C7497}" type="slidenum">
              <a:rPr lang="en-US" altLang="zh-TW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896988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43ACE411-85B0-4B48-BF52-64CAA2026092}"/>
              </a:ext>
            </a:extLst>
          </p:cNvPr>
          <p:cNvSpPr/>
          <p:nvPr/>
        </p:nvSpPr>
        <p:spPr>
          <a:xfrm>
            <a:off x="609600" y="1411288"/>
            <a:ext cx="109728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CN" altLang="en-US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xmlns="" id="{ED696F42-5DDC-46E3-9719-0775C3F4A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67" y="6400801"/>
            <a:ext cx="42672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xmlns="" id="{70A7F5A3-1CAE-4EFE-BCBD-3DD01AFEC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7767" y="6400801"/>
            <a:ext cx="49784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xmlns="" id="{A5B2D609-FA78-4CB3-B30B-4D119E350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717F2-36DF-4EFB-B456-7B30A98664F5}" type="slidenum">
              <a:rPr lang="en-US" altLang="zh-TW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213409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5C0ECFB8-B3E8-4B31-B03E-DF42126F8D53}"/>
              </a:ext>
            </a:extLst>
          </p:cNvPr>
          <p:cNvSpPr/>
          <p:nvPr/>
        </p:nvSpPr>
        <p:spPr>
          <a:xfrm>
            <a:off x="914400" y="3143251"/>
            <a:ext cx="103632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CN" altLang="en-US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3143249"/>
            <a:ext cx="103632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1643062"/>
            <a:ext cx="103632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xmlns="" id="{9DE16361-CFBD-4D26-9944-363CC0CDE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xmlns="" id="{A300B151-6D5D-43C6-89FD-9C469DA51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xmlns="" id="{D1FD5A7A-10B0-497A-9273-571997594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399E7-F47C-4D82-ADE6-81D205640D30}" type="slidenum">
              <a:rPr lang="en-US" altLang="zh-TW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340977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C9773E41-A121-4439-A572-E722704CDB0D}"/>
              </a:ext>
            </a:extLst>
          </p:cNvPr>
          <p:cNvSpPr/>
          <p:nvPr/>
        </p:nvSpPr>
        <p:spPr>
          <a:xfrm>
            <a:off x="609600" y="1411288"/>
            <a:ext cx="109728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CN" altLang="en-US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日期版面配置區 4">
            <a:extLst>
              <a:ext uri="{FF2B5EF4-FFF2-40B4-BE49-F238E27FC236}">
                <a16:creationId xmlns:a16="http://schemas.microsoft.com/office/drawing/2014/main" xmlns="" id="{135D380B-ED2F-4A23-9F51-EDAD24806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5">
            <a:extLst>
              <a:ext uri="{FF2B5EF4-FFF2-40B4-BE49-F238E27FC236}">
                <a16:creationId xmlns:a16="http://schemas.microsoft.com/office/drawing/2014/main" xmlns="" id="{752A9D9A-A7DF-4AF1-832B-22F9BD4AA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6">
            <a:extLst>
              <a:ext uri="{FF2B5EF4-FFF2-40B4-BE49-F238E27FC236}">
                <a16:creationId xmlns:a16="http://schemas.microsoft.com/office/drawing/2014/main" xmlns="" id="{7B42DF8E-B696-4C61-A8FC-BD940DEF7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DFD8D-F515-48E6-B5AC-7FD3612E9B73}" type="slidenum">
              <a:rPr lang="en-US" altLang="zh-TW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624843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C3D658D3-6527-4C73-9E19-983AD1AAD601}"/>
              </a:ext>
            </a:extLst>
          </p:cNvPr>
          <p:cNvSpPr/>
          <p:nvPr/>
        </p:nvSpPr>
        <p:spPr>
          <a:xfrm>
            <a:off x="609600" y="1411288"/>
            <a:ext cx="109728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CN" altLang="en-US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8" name="日期版面配置區 6">
            <a:extLst>
              <a:ext uri="{FF2B5EF4-FFF2-40B4-BE49-F238E27FC236}">
                <a16:creationId xmlns:a16="http://schemas.microsoft.com/office/drawing/2014/main" xmlns="" id="{2CA54FFD-4C2C-49B2-85E6-E70F2B3B3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頁尾版面配置區 7">
            <a:extLst>
              <a:ext uri="{FF2B5EF4-FFF2-40B4-BE49-F238E27FC236}">
                <a16:creationId xmlns:a16="http://schemas.microsoft.com/office/drawing/2014/main" xmlns="" id="{3BBAADDA-C6CE-4CD2-8029-5214E30F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8">
            <a:extLst>
              <a:ext uri="{FF2B5EF4-FFF2-40B4-BE49-F238E27FC236}">
                <a16:creationId xmlns:a16="http://schemas.microsoft.com/office/drawing/2014/main" xmlns="" id="{28C8AC36-ACEA-4D61-8FAF-5D405A517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C6BDD-5A33-4AE0-A139-AD4A7D8A5526}" type="slidenum">
              <a:rPr lang="en-US" altLang="zh-TW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1459534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52AA3FAF-207D-47A7-81CD-15DD4B4BC1CD}"/>
              </a:ext>
            </a:extLst>
          </p:cNvPr>
          <p:cNvSpPr/>
          <p:nvPr/>
        </p:nvSpPr>
        <p:spPr>
          <a:xfrm>
            <a:off x="609600" y="1411288"/>
            <a:ext cx="109728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CN" altLang="en-US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4" name="日期版面配置區 2">
            <a:extLst>
              <a:ext uri="{FF2B5EF4-FFF2-40B4-BE49-F238E27FC236}">
                <a16:creationId xmlns:a16="http://schemas.microsoft.com/office/drawing/2014/main" xmlns="" id="{F56B34C7-9921-4DCF-BA20-4878A3DD7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3">
            <a:extLst>
              <a:ext uri="{FF2B5EF4-FFF2-40B4-BE49-F238E27FC236}">
                <a16:creationId xmlns:a16="http://schemas.microsoft.com/office/drawing/2014/main" xmlns="" id="{11A6B202-75DC-424C-8B1D-B7F407154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xmlns="" id="{95247F28-C881-45B4-9F84-FC08949A1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43093-CFDB-4BFA-AED7-C1FED99304DA}" type="slidenum">
              <a:rPr lang="en-US" altLang="zh-TW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18651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041DDCC4-DB64-47B9-A520-2C7DBE805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8B935C9A-E76C-4954-A26C-9AE46C394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998B810C-EEAD-4F33-BC21-13DA68C42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C3C4E-A5AC-4F68-B749-03D8BCB28DAC}" type="slidenum">
              <a:rPr lang="en-US" altLang="zh-TW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9317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06C7067B-F9EA-4B4E-AEEA-9AF905B168CD}"/>
              </a:ext>
            </a:extLst>
          </p:cNvPr>
          <p:cNvSpPr/>
          <p:nvPr/>
        </p:nvSpPr>
        <p:spPr>
          <a:xfrm>
            <a:off x="3714751" y="1054101"/>
            <a:ext cx="7871883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CN" altLang="en-US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14734" y="228600"/>
            <a:ext cx="7867669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14733" y="1142984"/>
            <a:ext cx="7867667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7" y="1142984"/>
            <a:ext cx="3009877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日期版面配置區 4">
            <a:extLst>
              <a:ext uri="{FF2B5EF4-FFF2-40B4-BE49-F238E27FC236}">
                <a16:creationId xmlns:a16="http://schemas.microsoft.com/office/drawing/2014/main" xmlns="" id="{8A98A238-1F19-4BE8-8953-01B94E04C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5">
            <a:extLst>
              <a:ext uri="{FF2B5EF4-FFF2-40B4-BE49-F238E27FC236}">
                <a16:creationId xmlns:a16="http://schemas.microsoft.com/office/drawing/2014/main" xmlns="" id="{A1C8E9D3-99E8-4E17-89DF-43E4BFE7C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6">
            <a:extLst>
              <a:ext uri="{FF2B5EF4-FFF2-40B4-BE49-F238E27FC236}">
                <a16:creationId xmlns:a16="http://schemas.microsoft.com/office/drawing/2014/main" xmlns="" id="{3A61A2E3-1955-4754-8A30-B59A0EA7F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5C6D4-12C5-408F-9842-802824E328DA}" type="slidenum">
              <a:rPr lang="en-US" altLang="zh-TW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216836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1200" y="304800"/>
            <a:ext cx="8534400" cy="685800"/>
          </a:xfrm>
        </p:spPr>
        <p:txBody>
          <a:bodyPr/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935403" y="1143000"/>
            <a:ext cx="9630997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149600" y="5410200"/>
            <a:ext cx="7543851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B73FDB23-45CA-47EF-92C0-C48CF12B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F62F0801-6ECA-4994-B98D-25DAC7E3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F3871881-BDF3-4F71-A32A-EF0B8975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187C6-B926-421A-8A91-AA0F8903E3BD}" type="slidenum">
              <a:rPr lang="en-US" altLang="zh-TW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6686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6E4A6746-AE64-469F-9A7A-764E833F3BF5}"/>
              </a:ext>
            </a:extLst>
          </p:cNvPr>
          <p:cNvSpPr/>
          <p:nvPr/>
        </p:nvSpPr>
        <p:spPr>
          <a:xfrm>
            <a:off x="0" y="6678614"/>
            <a:ext cx="12192000" cy="17938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CN" altLang="en-US" sz="1800"/>
          </a:p>
        </p:txBody>
      </p:sp>
      <p:sp>
        <p:nvSpPr>
          <p:cNvPr id="1027" name="標題版面配置區 1">
            <a:extLst>
              <a:ext uri="{FF2B5EF4-FFF2-40B4-BE49-F238E27FC236}">
                <a16:creationId xmlns:a16="http://schemas.microsoft.com/office/drawing/2014/main" xmlns="" id="{5C106F90-E34C-4407-8D1C-3D0B44BEBD6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1028" name="文字版面配置區 2">
            <a:extLst>
              <a:ext uri="{FF2B5EF4-FFF2-40B4-BE49-F238E27FC236}">
                <a16:creationId xmlns:a16="http://schemas.microsoft.com/office/drawing/2014/main" xmlns="" id="{51206E8F-E98F-4CD6-95A4-14BE1F6E7C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E3A544BB-CDDC-49E9-B89A-BD0A027FDA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600" y="6400801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33B78EA9-55D3-4DE6-9EA7-742CDE2E1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2000" y="6400801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561ABD60-6326-47D7-96A9-DD25AD885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6400" y="6400801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100">
                <a:solidFill>
                  <a:srgbClr val="636363"/>
                </a:solidFill>
              </a:defRPr>
            </a:lvl1pPr>
          </a:lstStyle>
          <a:p>
            <a:fld id="{BF5E8966-1F11-4119-B801-23BDBF41CA7F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B52E5A51-4877-4D97-9088-70C5769EE551}"/>
              </a:ext>
            </a:extLst>
          </p:cNvPr>
          <p:cNvSpPr/>
          <p:nvPr/>
        </p:nvSpPr>
        <p:spPr>
          <a:xfrm>
            <a:off x="0" y="0"/>
            <a:ext cx="12192000" cy="10795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9210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ß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Þ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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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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007032"/>
            <a:ext cx="10363200" cy="2580466"/>
          </a:xfrm>
        </p:spPr>
        <p:txBody>
          <a:bodyPr>
            <a:noAutofit/>
          </a:bodyPr>
          <a:lstStyle/>
          <a:p>
            <a:r>
              <a:rPr lang="en-US" altLang="zh-TW" b="1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b="1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b="1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b="1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b="1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b="1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b="1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zh-TW" altLang="en-US" b="1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sz="6000">
                <a:solidFill>
                  <a:schemeClr val="tx1"/>
                </a:solidFill>
                <a:latin typeface="標楷體" panose="03000509000000000000" pitchFamily="65" charset="-120"/>
                <a:ea typeface="標楷體" pitchFamily="65" charset="-120"/>
              </a:rPr>
              <a:t/>
            </a:r>
            <a:br>
              <a:rPr lang="en-US" altLang="zh-TW" sz="6000">
                <a:solidFill>
                  <a:schemeClr val="tx1"/>
                </a:solidFill>
                <a:latin typeface="標楷體" panose="03000509000000000000" pitchFamily="65" charset="-120"/>
                <a:ea typeface="標楷體" pitchFamily="65" charset="-120"/>
              </a:rPr>
            </a:br>
            <a:r>
              <a:rPr lang="en-US" altLang="zh-TW" sz="6000">
                <a:solidFill>
                  <a:schemeClr val="tx1"/>
                </a:solidFill>
                <a:latin typeface="標楷體" panose="03000509000000000000" pitchFamily="65" charset="-120"/>
                <a:ea typeface="標楷體" pitchFamily="65" charset="-120"/>
              </a:rPr>
              <a:t/>
            </a:r>
            <a:br>
              <a:rPr lang="en-US" altLang="zh-TW" sz="6000">
                <a:solidFill>
                  <a:schemeClr val="tx1"/>
                </a:solidFill>
                <a:latin typeface="標楷體" panose="03000509000000000000" pitchFamily="65" charset="-120"/>
                <a:ea typeface="標楷體" pitchFamily="65" charset="-120"/>
              </a:rPr>
            </a:br>
            <a:r>
              <a:rPr lang="en-US" altLang="zh-TW" sz="6000">
                <a:solidFill>
                  <a:schemeClr val="tx1"/>
                </a:solidFill>
                <a:latin typeface="標楷體" panose="03000509000000000000" pitchFamily="65" charset="-120"/>
                <a:ea typeface="標楷體" pitchFamily="65" charset="-120"/>
              </a:rPr>
              <a:t/>
            </a:r>
            <a:br>
              <a:rPr lang="en-US" altLang="zh-TW" sz="6000">
                <a:solidFill>
                  <a:schemeClr val="tx1"/>
                </a:solidFill>
                <a:latin typeface="標楷體" panose="03000509000000000000" pitchFamily="65" charset="-120"/>
                <a:ea typeface="標楷體" pitchFamily="65" charset="-120"/>
              </a:rPr>
            </a:br>
            <a:r>
              <a:rPr lang="en-US" altLang="zh-TW" sz="6000">
                <a:solidFill>
                  <a:schemeClr val="tx1"/>
                </a:solidFill>
                <a:latin typeface="標楷體" panose="03000509000000000000" pitchFamily="65" charset="-120"/>
                <a:ea typeface="標楷體" pitchFamily="65" charset="-120"/>
              </a:rPr>
              <a:t/>
            </a:r>
            <a:br>
              <a:rPr lang="en-US" altLang="zh-TW" sz="6000">
                <a:solidFill>
                  <a:schemeClr val="tx1"/>
                </a:solidFill>
                <a:latin typeface="標楷體" panose="03000509000000000000" pitchFamily="65" charset="-120"/>
                <a:ea typeface="標楷體" pitchFamily="65" charset="-120"/>
              </a:rPr>
            </a:br>
            <a:r>
              <a:rPr lang="en-US" altLang="zh-TW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6600">
                <a:solidFill>
                  <a:schemeClr val="tx1"/>
                </a:solidFill>
                <a:latin typeface="標楷體" panose="03000509000000000000" pitchFamily="65" charset="-120"/>
                <a:ea typeface="標楷體" pitchFamily="65" charset="-120"/>
              </a:rPr>
              <a:t>個人申請入學</a:t>
            </a:r>
            <a:r>
              <a:rPr lang="en-US" altLang="zh-TW" sz="6600">
                <a:solidFill>
                  <a:schemeClr val="tx1"/>
                </a:solidFill>
                <a:latin typeface="標楷體" panose="03000509000000000000" pitchFamily="65" charset="-120"/>
                <a:ea typeface="標楷體" pitchFamily="65" charset="-120"/>
              </a:rPr>
              <a:t/>
            </a:r>
            <a:br>
              <a:rPr lang="en-US" altLang="zh-TW" sz="6600">
                <a:solidFill>
                  <a:schemeClr val="tx1"/>
                </a:solidFill>
                <a:latin typeface="標楷體" panose="03000509000000000000" pitchFamily="65" charset="-120"/>
                <a:ea typeface="標楷體" pitchFamily="65" charset="-120"/>
              </a:rPr>
            </a:br>
            <a:r>
              <a:rPr lang="en-US" altLang="zh-TW" sz="6600">
                <a:solidFill>
                  <a:schemeClr val="tx1"/>
                </a:solidFill>
                <a:latin typeface="標楷體" panose="03000509000000000000" pitchFamily="65" charset="-120"/>
                <a:ea typeface="標楷體" pitchFamily="65" charset="-120"/>
              </a:rPr>
              <a:t>—</a:t>
            </a:r>
            <a:r>
              <a:rPr lang="zh-TW" altLang="en-US" sz="660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備審資料及面試說明</a:t>
            </a:r>
            <a:r>
              <a:rPr lang="en-US" altLang="zh-TW" sz="6600">
                <a:solidFill>
                  <a:prstClr val="black"/>
                </a:solidFill>
                <a:latin typeface="標楷體" panose="03000509000000000000" pitchFamily="65" charset="-120"/>
                <a:ea typeface="標楷體" pitchFamily="65" charset="-120"/>
              </a:rPr>
              <a:t>—</a:t>
            </a:r>
            <a:r>
              <a:rPr lang="en-US" altLang="zh-TW" sz="660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660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endParaRPr lang="zh-TW" altLang="en-US" sz="6600">
              <a:solidFill>
                <a:schemeClr val="tx1"/>
              </a:solidFill>
              <a:latin typeface="標楷體" panose="03000509000000000000" pitchFamily="65" charset="-120"/>
              <a:ea typeface="標楷體" pitchFamily="65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CEC72880-EEEF-438D-BF28-756A21881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850968"/>
            <a:ext cx="8534400" cy="1401385"/>
          </a:xfrm>
        </p:spPr>
        <p:txBody>
          <a:bodyPr/>
          <a:lstStyle/>
          <a:p>
            <a:r>
              <a:rPr lang="ja-JP" altLang="en-US" b="1">
                <a:latin typeface="MS Mincho" panose="02020609040205080304" pitchFamily="49" charset="-128"/>
                <a:ea typeface="MS Mincho" panose="02020609040205080304" pitchFamily="49" charset="-128"/>
              </a:rPr>
              <a:t>義守大</a:t>
            </a:r>
            <a:r>
              <a:rPr lang="zh-TW" altLang="en-US" b="1">
                <a:latin typeface="MS Mincho" panose="02020609040205080304" pitchFamily="49" charset="-128"/>
                <a:ea typeface="MS Mincho" panose="02020609040205080304" pitchFamily="49" charset="-128"/>
              </a:rPr>
              <a:t>學應</a:t>
            </a:r>
            <a:r>
              <a:rPr lang="ja-JP" altLang="en-US" b="1">
                <a:latin typeface="MS Mincho" panose="02020609040205080304" pitchFamily="49" charset="-128"/>
                <a:ea typeface="MS Mincho" panose="02020609040205080304" pitchFamily="49" charset="-128"/>
              </a:rPr>
              <a:t>用日語</a:t>
            </a:r>
            <a:r>
              <a:rPr lang="zh-TW" altLang="en-US" b="1">
                <a:latin typeface="MS Mincho" panose="02020609040205080304" pitchFamily="49" charset="-128"/>
                <a:ea typeface="MS Mincho" panose="02020609040205080304" pitchFamily="49" charset="-128"/>
              </a:rPr>
              <a:t>系助理教授     林志原</a:t>
            </a:r>
          </a:p>
        </p:txBody>
      </p:sp>
    </p:spTree>
    <p:extLst>
      <p:ext uri="{BB962C8B-B14F-4D97-AF65-F5344CB8AC3E}">
        <p14:creationId xmlns:p14="http://schemas.microsoft.com/office/powerpoint/2010/main" val="176293670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 descr="一張含有 文字 的圖片&#10;&#10;自動產生的描述">
            <a:extLst>
              <a:ext uri="{FF2B5EF4-FFF2-40B4-BE49-F238E27FC236}">
                <a16:creationId xmlns:a16="http://schemas.microsoft.com/office/drawing/2014/main" xmlns="" id="{D0265310-B4E6-5549-876B-92C050DEF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610" y="0"/>
            <a:ext cx="4850780" cy="68580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29B56F41-F1E9-7349-8497-AD04399DF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486" y="682498"/>
            <a:ext cx="2882900" cy="2298700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xmlns="" id="{8CA8F126-4FC6-194B-96DF-F73C0EDED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4105" y="2723389"/>
            <a:ext cx="2844800" cy="2247900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xmlns="" id="{54D9D025-CD48-714B-A992-0A7E8F188A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886" y="4450842"/>
            <a:ext cx="2857500" cy="2247900"/>
          </a:xfrm>
          <a:prstGeom prst="rect">
            <a:avLst/>
          </a:prstGeom>
        </p:spPr>
      </p:pic>
      <p:pic>
        <p:nvPicPr>
          <p:cNvPr id="19" name="圖片 18" descr="一張含有 鳥 的圖片&#10;&#10;自動產生的描述">
            <a:extLst>
              <a:ext uri="{FF2B5EF4-FFF2-40B4-BE49-F238E27FC236}">
                <a16:creationId xmlns:a16="http://schemas.microsoft.com/office/drawing/2014/main" xmlns="" id="{6D2B0A76-43B7-E84F-B805-5B708DF28B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480" y="1962912"/>
            <a:ext cx="1251517" cy="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9677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xmlns="" id="{5FCD32B5-06EA-5C43-B9E5-8FD8EA5D6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896" y="0"/>
            <a:ext cx="4824181" cy="68580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D140EBB2-76D7-8147-9F37-D0456D6C1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63" y="4715256"/>
            <a:ext cx="3714090" cy="2142744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CFB6E3AD-80A0-4D40-BBE3-44ED0579B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972" y="2357628"/>
            <a:ext cx="3734981" cy="2142744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F6A35295-C600-224E-987D-B7B0F7DDE3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63" y="214884"/>
            <a:ext cx="3734981" cy="2142744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xmlns="" id="{AE1DC688-02B6-D642-A3C4-1894D897CD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8584" y="974344"/>
            <a:ext cx="1794329" cy="1168400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xmlns="" id="{77BF14E6-6E68-CF4B-9228-38759CB1A2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0705" y="2995422"/>
            <a:ext cx="1475295" cy="1003300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xmlns="" id="{3220245A-DBDC-774C-B3A4-0D609B94F2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0704" y="5284978"/>
            <a:ext cx="1475295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8110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D28F9EFA-E5D1-7C4D-8E17-B35062F09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5295254" cy="68580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00C3CCBB-BDEB-6A40-A373-31936588C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56" y="1190244"/>
            <a:ext cx="4470400" cy="447751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0190591E-F3AF-2147-BF16-518661592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2422" y="2660650"/>
            <a:ext cx="5461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6206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EF00D5C3-75A5-7540-8C33-2AD101CD8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73" y="442308"/>
            <a:ext cx="11052334" cy="4528841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D2546FFE-1B42-3443-8DED-7C4170BAF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9" y="5159638"/>
            <a:ext cx="11009376" cy="1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1204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桌 的圖片&#10;&#10;自動產生的描述">
            <a:extLst>
              <a:ext uri="{FF2B5EF4-FFF2-40B4-BE49-F238E27FC236}">
                <a16:creationId xmlns:a16="http://schemas.microsoft.com/office/drawing/2014/main" xmlns="" id="{84040F9F-4000-504D-9FB1-D8E83DD9C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590" y="0"/>
            <a:ext cx="4845004" cy="6858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E4D401E3-4A29-D045-A7A8-70EFC1CB8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5" y="1100321"/>
            <a:ext cx="6132576" cy="465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5528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E486B52D-6036-EF41-90E2-7B1D01D84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878" y="0"/>
            <a:ext cx="4846211" cy="6858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ABAAC8BD-614C-6943-AA1E-8835C40AA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90" y="0"/>
            <a:ext cx="5928010" cy="68580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7D9569DB-40AF-6C43-9210-20248C876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3512" y="4386072"/>
            <a:ext cx="863600" cy="9144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0E846DF2-5A36-4942-895A-8A3A6F39EC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5150" y="1151636"/>
            <a:ext cx="9017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1660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B2B7738-7E82-054C-9A73-F025E317A705}"/>
              </a:ext>
            </a:extLst>
          </p:cNvPr>
          <p:cNvSpPr txBox="1"/>
          <p:nvPr/>
        </p:nvSpPr>
        <p:spPr>
          <a:xfrm>
            <a:off x="1797666" y="2768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TW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918655">
                    <a:lumMod val="75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itchFamily="65" charset="-120"/>
                <a:cs typeface="+mj-cs"/>
              </a:rPr>
              <a:t>面試準備</a:t>
            </a:r>
          </a:p>
        </p:txBody>
      </p:sp>
    </p:spTree>
    <p:extLst>
      <p:ext uri="{BB962C8B-B14F-4D97-AF65-F5344CB8AC3E}">
        <p14:creationId xmlns:p14="http://schemas.microsoft.com/office/powerpoint/2010/main" val="139527187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4BF2289-A918-9C45-A8F9-E06E11994215}"/>
              </a:ext>
            </a:extLst>
          </p:cNvPr>
          <p:cNvSpPr txBox="1"/>
          <p:nvPr/>
        </p:nvSpPr>
        <p:spPr>
          <a:xfrm>
            <a:off x="1684444" y="451912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TW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918655">
                    <a:lumMod val="75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itchFamily="65" charset="-120"/>
                <a:cs typeface="+mj-cs"/>
              </a:rPr>
              <a:t>面試準備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0656C7C6-D647-2840-86A2-9E6E1B2BD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577" y="1772712"/>
            <a:ext cx="10328846" cy="513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4849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0DDE5836-CD0D-F74E-94A5-86B61F311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69" y="2176172"/>
            <a:ext cx="9723549" cy="4591676"/>
          </a:xfrm>
          <a:prstGeom prst="rect">
            <a:avLst/>
          </a:prstGeom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xmlns="" id="{3F7150B7-8D99-E04C-B83E-8D174DDB39BC}"/>
              </a:ext>
            </a:extLst>
          </p:cNvPr>
          <p:cNvSpPr txBox="1"/>
          <p:nvPr/>
        </p:nvSpPr>
        <p:spPr>
          <a:xfrm>
            <a:off x="1684444" y="451912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TW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918655">
                    <a:lumMod val="75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itchFamily="65" charset="-120"/>
                <a:cs typeface="+mj-cs"/>
              </a:rPr>
              <a:t>面試</a:t>
            </a:r>
            <a:r>
              <a:rPr kumimoji="0" lang="en-US" altLang="zh-TW" sz="5400" b="1" i="0" u="none" strike="noStrike" kern="1200" cap="none" spc="0" normalizeH="0" baseline="0" noProof="0">
                <a:ln>
                  <a:noFill/>
                </a:ln>
                <a:solidFill>
                  <a:srgbClr val="918655">
                    <a:lumMod val="75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itchFamily="65" charset="-120"/>
                <a:cs typeface="+mj-cs"/>
              </a:rPr>
              <a:t>---</a:t>
            </a:r>
            <a:r>
              <a:rPr kumimoji="0" lang="zh-TW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918655">
                    <a:lumMod val="75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itchFamily="65" charset="-120"/>
                <a:cs typeface="+mj-cs"/>
              </a:rPr>
              <a:t>環環相扣認識</a:t>
            </a:r>
          </a:p>
        </p:txBody>
      </p:sp>
    </p:spTree>
    <p:extLst>
      <p:ext uri="{BB962C8B-B14F-4D97-AF65-F5344CB8AC3E}">
        <p14:creationId xmlns:p14="http://schemas.microsoft.com/office/powerpoint/2010/main" val="364745338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100B158-3B65-5945-870A-DA047AA1D84A}"/>
              </a:ext>
            </a:extLst>
          </p:cNvPr>
          <p:cNvSpPr txBox="1"/>
          <p:nvPr/>
        </p:nvSpPr>
        <p:spPr>
          <a:xfrm>
            <a:off x="1527209" y="439033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TW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918655">
                    <a:lumMod val="75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itchFamily="65" charset="-120"/>
                <a:cs typeface="+mj-cs"/>
              </a:rPr>
              <a:t>面試準備</a:t>
            </a:r>
            <a:r>
              <a:rPr kumimoji="0" lang="en-US" altLang="zh-TW" sz="5400" b="1" i="0" u="none" strike="noStrike" kern="1200" cap="none" spc="0" normalizeH="0" baseline="0" noProof="0">
                <a:ln>
                  <a:noFill/>
                </a:ln>
                <a:solidFill>
                  <a:srgbClr val="918655">
                    <a:lumMod val="75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itchFamily="65" charset="-120"/>
                <a:cs typeface="+mj-cs"/>
              </a:rPr>
              <a:t>---</a:t>
            </a:r>
            <a:r>
              <a:rPr kumimoji="0" lang="zh-TW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918655">
                    <a:lumMod val="75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itchFamily="65" charset="-120"/>
                <a:cs typeface="+mj-cs"/>
              </a:rPr>
              <a:t>學習態度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1B7FA3B5-22E2-F048-909E-CCE16BB29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295" y="2292439"/>
            <a:ext cx="9325410" cy="412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1715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7666" y="536448"/>
            <a:ext cx="8596668" cy="1320800"/>
          </a:xfrm>
        </p:spPr>
        <p:txBody>
          <a:bodyPr/>
          <a:lstStyle/>
          <a:p>
            <a:pPr algn="ctr"/>
            <a:r>
              <a:rPr lang="zh-TW" altLang="en-US" b="1">
                <a:solidFill>
                  <a:srgbClr val="0000CC"/>
                </a:solidFill>
                <a:latin typeface="標楷體" panose="03000509000000000000" pitchFamily="65" charset="-120"/>
                <a:ea typeface="標楷體" pitchFamily="65" charset="-120"/>
              </a:rPr>
              <a:t>書審資料準備內容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7666" y="1635007"/>
            <a:ext cx="8058660" cy="4686545"/>
          </a:xfrm>
        </p:spPr>
        <p:txBody>
          <a:bodyPr>
            <a:normAutofit/>
          </a:bodyPr>
          <a:lstStyle/>
          <a:p>
            <a:r>
              <a:rPr lang="zh-TW" altLang="en-US" sz="3600" b="1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itchFamily="65" charset="-120"/>
              </a:rPr>
              <a:t>封面</a:t>
            </a:r>
            <a:endParaRPr lang="en-US" altLang="zh-TW" sz="3600" b="1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itchFamily="65" charset="-120"/>
            </a:endParaRPr>
          </a:p>
          <a:p>
            <a:r>
              <a:rPr lang="zh-TW" altLang="en-US" sz="3600" b="1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itchFamily="65" charset="-120"/>
              </a:rPr>
              <a:t>目錄</a:t>
            </a:r>
            <a:endParaRPr lang="en-US" altLang="zh-TW" sz="3600" b="1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itchFamily="65" charset="-120"/>
            </a:endParaRPr>
          </a:p>
          <a:p>
            <a:r>
              <a:rPr lang="zh-TW" altLang="en-US" sz="3600" b="1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itchFamily="65" charset="-120"/>
              </a:rPr>
              <a:t>簡歷（單頁摘要）</a:t>
            </a:r>
            <a:endParaRPr lang="en-US" altLang="zh-TW" sz="3600" b="1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itchFamily="65" charset="-120"/>
            </a:endParaRPr>
          </a:p>
          <a:p>
            <a:r>
              <a:rPr lang="zh-TW" altLang="en-US" sz="3600" b="1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itchFamily="65" charset="-120"/>
              </a:rPr>
              <a:t>自傳</a:t>
            </a:r>
            <a:endParaRPr lang="en-US" altLang="zh-TW" sz="3600" b="1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itchFamily="65" charset="-120"/>
            </a:endParaRPr>
          </a:p>
          <a:p>
            <a:r>
              <a:rPr lang="zh-TW" altLang="en-US" sz="3600" b="1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itchFamily="65" charset="-120"/>
              </a:rPr>
              <a:t>讀書計畫</a:t>
            </a:r>
            <a:endParaRPr lang="en-US" altLang="zh-TW" sz="3600" b="1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itchFamily="65" charset="-120"/>
            </a:endParaRPr>
          </a:p>
          <a:p>
            <a:r>
              <a:rPr lang="zh-TW" altLang="en-US" sz="3600" b="1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itchFamily="65" charset="-120"/>
              </a:rPr>
              <a:t>證書</a:t>
            </a:r>
            <a:endParaRPr lang="en-US" altLang="zh-TW" sz="3600" b="1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itchFamily="65" charset="-120"/>
            </a:endParaRPr>
          </a:p>
          <a:p>
            <a:r>
              <a:rPr lang="zh-TW" altLang="en-US" sz="3600" b="1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itchFamily="65" charset="-120"/>
              </a:rPr>
              <a:t>其他學習檔案</a:t>
            </a:r>
            <a:endParaRPr lang="en-US" altLang="zh-TW" sz="3600" b="1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itchFamily="65" charset="-120"/>
            </a:endParaRPr>
          </a:p>
          <a:p>
            <a:endParaRPr lang="zh-TW" altLang="en-US" sz="3600" b="1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7346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31" presetClass="entr" presetSubtype="0" fill="hold" grpId="0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  <p:cond evt="onBegin" delay="0">
                          <p:tn val="41"/>
                        </p:cond>
                      </p:stCondLst>
                      <p:childTnLst>
                        <p:par>
                          <p:cTn id="4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  <p:cond evt="onBegin" delay="0">
                          <p:tn val="50"/>
                        </p:cond>
                      </p:stCondLst>
                      <p:childTnLst>
                        <p:par>
                          <p:cTn id="5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xmlns="" id="{837CB4C9-8955-FA46-8091-970C7E0B4AD0}"/>
              </a:ext>
            </a:extLst>
          </p:cNvPr>
          <p:cNvSpPr txBox="1"/>
          <p:nvPr/>
        </p:nvSpPr>
        <p:spPr>
          <a:xfrm>
            <a:off x="2628962" y="426155"/>
            <a:ext cx="8142360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TW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918655">
                    <a:lumMod val="75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itchFamily="65" charset="-120"/>
                <a:cs typeface="+mj-cs"/>
              </a:rPr>
              <a:t>面試</a:t>
            </a:r>
            <a:r>
              <a:rPr kumimoji="0" lang="en-US" altLang="zh-TW" sz="5400" b="1" i="0" u="none" strike="noStrike" kern="1200" cap="none" spc="0" normalizeH="0" baseline="0" noProof="0">
                <a:ln>
                  <a:noFill/>
                </a:ln>
                <a:solidFill>
                  <a:srgbClr val="918655">
                    <a:lumMod val="75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itchFamily="65" charset="-120"/>
                <a:cs typeface="+mj-cs"/>
              </a:rPr>
              <a:t>---</a:t>
            </a:r>
            <a:r>
              <a:rPr kumimoji="0" lang="zh-TW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918655">
                    <a:lumMod val="75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itchFamily="65" charset="-120"/>
                <a:cs typeface="+mj-cs"/>
              </a:rPr>
              <a:t>口語能力掌控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49E80E32-CCEF-4445-ABDD-CE3447395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822" y="1120462"/>
            <a:ext cx="2812884" cy="573753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2DA10FCC-721A-464C-B7BF-C4A9FF0BD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616" y="3429000"/>
            <a:ext cx="2833849" cy="353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3284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xmlns="" id="{CF360BFB-A80E-EB48-9031-DA8388FFD982}"/>
              </a:ext>
            </a:extLst>
          </p:cNvPr>
          <p:cNvSpPr txBox="1"/>
          <p:nvPr/>
        </p:nvSpPr>
        <p:spPr>
          <a:xfrm>
            <a:off x="2628962" y="426155"/>
            <a:ext cx="663530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TW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918655">
                    <a:lumMod val="75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itchFamily="65" charset="-120"/>
                <a:cs typeface="+mj-cs"/>
              </a:rPr>
              <a:t>面試</a:t>
            </a:r>
            <a:r>
              <a:rPr kumimoji="0" lang="en-US" altLang="zh-TW" sz="5400" b="1" i="0" u="none" strike="noStrike" kern="1200" cap="none" spc="0" normalizeH="0" baseline="0" noProof="0">
                <a:ln>
                  <a:noFill/>
                </a:ln>
                <a:solidFill>
                  <a:srgbClr val="918655">
                    <a:lumMod val="75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itchFamily="65" charset="-120"/>
                <a:cs typeface="+mj-cs"/>
              </a:rPr>
              <a:t>---</a:t>
            </a:r>
            <a:r>
              <a:rPr kumimoji="0" lang="zh-TW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918655">
                    <a:lumMod val="75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itchFamily="65" charset="-120"/>
                <a:cs typeface="+mj-cs"/>
              </a:rPr>
              <a:t>服儀建議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2112E5DA-1627-9B4F-850B-F76B46E17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15" y="593347"/>
            <a:ext cx="9878096" cy="846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731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27D2828-5BAA-4220-8821-F8B3B9DC9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63471"/>
            <a:ext cx="10589934" cy="852407"/>
          </a:xfrm>
        </p:spPr>
        <p:txBody>
          <a:bodyPr/>
          <a:lstStyle/>
          <a:p>
            <a:r>
              <a:rPr lang="zh-TW" altLang="en-US" sz="4000" b="1"/>
              <a:t>面試要點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F0EF6DD1-3DAD-4C2A-A5CA-2FA59DCF0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957" y="1565329"/>
            <a:ext cx="11453246" cy="50292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sz="3900" b="1">
                <a:solidFill>
                  <a:srgbClr val="000000"/>
                </a:solidFill>
                <a:latin typeface="Heiti TC Medium" pitchFamily="2" charset="-128"/>
                <a:ea typeface="Heiti TC Medium" pitchFamily="2" charset="-128"/>
              </a:rPr>
              <a:t>依照申請系所特性，調整自我介紹的內容。</a:t>
            </a:r>
            <a:endParaRPr lang="en-US" altLang="zh-TW" sz="3900" b="1">
              <a:solidFill>
                <a:srgbClr val="000000"/>
              </a:solidFill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r>
              <a:rPr lang="zh-TW" altLang="en-US" sz="3900" b="1">
                <a:solidFill>
                  <a:srgbClr val="000000"/>
                </a:solidFill>
                <a:latin typeface="Heiti TC Medium" pitchFamily="2" charset="-128"/>
                <a:ea typeface="Heiti TC Medium" pitchFamily="2" charset="-128"/>
              </a:rPr>
              <a:t>依照申請系所及個人專長，準備英、日等外語自我介紹。</a:t>
            </a:r>
            <a:endParaRPr lang="en-US" altLang="zh-TW" sz="3900" b="1">
              <a:solidFill>
                <a:srgbClr val="000000"/>
              </a:solidFill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r>
              <a:rPr lang="zh-TW" altLang="en-US" sz="3900" b="1">
                <a:solidFill>
                  <a:srgbClr val="000000"/>
                </a:solidFill>
                <a:latin typeface="Heiti TC Medium" pitchFamily="2" charset="-128"/>
                <a:ea typeface="Heiti TC Medium" pitchFamily="2" charset="-128"/>
              </a:rPr>
              <a:t>面試穿著端莊、乾淨或符合系所特色服裝即可。</a:t>
            </a:r>
            <a:endParaRPr lang="en-US" altLang="zh-TW" sz="3900" b="1">
              <a:solidFill>
                <a:srgbClr val="000000"/>
              </a:solidFill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r>
              <a:rPr lang="zh-TW" altLang="en-US" sz="3900" b="1">
                <a:solidFill>
                  <a:srgbClr val="000000"/>
                </a:solidFill>
                <a:latin typeface="Heiti TC Medium" pitchFamily="2" charset="-128"/>
                <a:ea typeface="Heiti TC Medium" pitchFamily="2" charset="-128"/>
              </a:rPr>
              <a:t>同學不必過度化妝。</a:t>
            </a:r>
            <a:endParaRPr lang="en-US" altLang="zh-TW" sz="3900" b="1">
              <a:solidFill>
                <a:srgbClr val="000000"/>
              </a:solidFill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r>
              <a:rPr lang="zh-TW" altLang="en-US" sz="3900" b="1">
                <a:solidFill>
                  <a:srgbClr val="000000"/>
                </a:solidFill>
                <a:latin typeface="Heiti TC Medium" pitchFamily="2" charset="-128"/>
                <a:ea typeface="Heiti TC Medium" pitchFamily="2" charset="-128"/>
              </a:rPr>
              <a:t>事先了解系所特色，從書審資料擷取重點，並反覆練習。</a:t>
            </a:r>
            <a:endParaRPr lang="en-US" altLang="zh-TW" sz="3900" b="1">
              <a:solidFill>
                <a:srgbClr val="000000"/>
              </a:solidFill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r>
              <a:rPr lang="zh-TW" altLang="en-US" sz="3900" b="1">
                <a:solidFill>
                  <a:srgbClr val="000000"/>
                </a:solidFill>
                <a:latin typeface="Heiti TC Medium" pitchFamily="2" charset="-128"/>
                <a:ea typeface="Heiti TC Medium" pitchFamily="2" charset="-128"/>
              </a:rPr>
              <a:t>注意面試時的語調、語速及坐姿。</a:t>
            </a:r>
            <a:endParaRPr lang="en-US" altLang="zh-TW" sz="3900" b="1">
              <a:solidFill>
                <a:srgbClr val="000000"/>
              </a:solidFill>
              <a:latin typeface="Heiti TC Medium" pitchFamily="2" charset="-128"/>
              <a:ea typeface="Heiti TC Medium" pitchFamily="2" charset="-128"/>
            </a:endParaRPr>
          </a:p>
          <a:p>
            <a:endParaRPr lang="en-US" altLang="zh-TW" sz="2400">
              <a:latin typeface="Heiti TC Medium" pitchFamily="2" charset="-128"/>
              <a:ea typeface="Heiti TC Medium" pitchFamily="2" charset="-128"/>
            </a:endParaRPr>
          </a:p>
          <a:p>
            <a:endParaRPr lang="zh-TW" altLang="en-US" sz="2400" b="1"/>
          </a:p>
        </p:txBody>
      </p:sp>
    </p:spTree>
    <p:extLst>
      <p:ext uri="{BB962C8B-B14F-4D97-AF65-F5344CB8AC3E}">
        <p14:creationId xmlns:p14="http://schemas.microsoft.com/office/powerpoint/2010/main" val="328377714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53253" y="262965"/>
            <a:ext cx="10653500" cy="3652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000" b="1">
                <a:solidFill>
                  <a:prstClr val="black"/>
                </a:solidFill>
                <a:latin typeface="標楷體" panose="03000509000000000000" pitchFamily="65" charset="-120"/>
                <a:ea typeface="標楷體" pitchFamily="65" charset="-120"/>
              </a:rPr>
              <a:t>感 謝 聆 聽</a:t>
            </a:r>
            <a:endParaRPr lang="en-US" altLang="zh-TW" sz="5000" b="1">
              <a:solidFill>
                <a:prstClr val="black"/>
              </a:solidFill>
              <a:latin typeface="標楷體" panose="03000509000000000000" pitchFamily="65" charset="-120"/>
              <a:ea typeface="標楷體" pitchFamily="65" charset="-120"/>
            </a:endParaRPr>
          </a:p>
          <a:p>
            <a:pPr algn="ctr">
              <a:lnSpc>
                <a:spcPts val="5000"/>
              </a:lnSpc>
            </a:pPr>
            <a:endParaRPr lang="en-US" altLang="zh-TW" sz="5000" b="1">
              <a:solidFill>
                <a:prstClr val="black"/>
              </a:solidFill>
              <a:latin typeface="標楷體" panose="03000509000000000000" pitchFamily="65" charset="-120"/>
              <a:ea typeface="標楷體" pitchFamily="65" charset="-120"/>
            </a:endParaRPr>
          </a:p>
          <a:p>
            <a:pPr algn="ctr"/>
            <a:r>
              <a:rPr lang="en-US" altLang="zh-TW" sz="5000" b="1">
                <a:solidFill>
                  <a:prstClr val="black"/>
                </a:solidFill>
                <a:latin typeface="High Tower Text" pitchFamily="18" charset="0"/>
                <a:ea typeface="新細明體" panose="02020500000000000000" pitchFamily="18" charset="-120"/>
              </a:rPr>
              <a:t>Thank you for your attention</a:t>
            </a:r>
          </a:p>
          <a:p>
            <a:pPr algn="ctr">
              <a:lnSpc>
                <a:spcPts val="5000"/>
              </a:lnSpc>
            </a:pPr>
            <a:endParaRPr lang="en-US" altLang="zh-TW" sz="5000" b="1">
              <a:solidFill>
                <a:prstClr val="black"/>
              </a:solidFill>
              <a:latin typeface="標楷體" panose="03000509000000000000" pitchFamily="65" charset="-120"/>
              <a:ea typeface="標楷體" pitchFamily="65" charset="-120"/>
            </a:endParaRPr>
          </a:p>
          <a:p>
            <a:pPr algn="ctr"/>
            <a:r>
              <a:rPr lang="ja-JP" altLang="en-US" sz="4800" b="1">
                <a:solidFill>
                  <a:prstClr val="black"/>
                </a:solidFill>
                <a:latin typeface="標楷體" panose="03000509000000000000" pitchFamily="65" charset="-120"/>
                <a:ea typeface="標楷體" pitchFamily="65" charset="-120"/>
              </a:rPr>
              <a:t>ご清聴ありがとうございました</a:t>
            </a:r>
            <a:endParaRPr lang="zh-TW" altLang="en-US" sz="4800" b="1">
              <a:solidFill>
                <a:prstClr val="black"/>
              </a:solidFill>
              <a:latin typeface="標楷體" panose="03000509000000000000" pitchFamily="65" charset="-120"/>
              <a:ea typeface="標楷體" pitchFamily="65" charset="-120"/>
            </a:endParaRPr>
          </a:p>
        </p:txBody>
      </p:sp>
      <p:pic>
        <p:nvPicPr>
          <p:cNvPr id="6" name="Picture 2" descr="http://kids.wanpug.com/illust/illust177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9537" y="4112470"/>
            <a:ext cx="3744416" cy="267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23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entr" presetSubtype="4" fill="hold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89919" y="358584"/>
            <a:ext cx="8596668" cy="766356"/>
          </a:xfrm>
        </p:spPr>
        <p:txBody>
          <a:bodyPr>
            <a:noAutofit/>
          </a:bodyPr>
          <a:lstStyle/>
          <a:p>
            <a:pPr algn="ctr"/>
            <a:r>
              <a:rPr lang="en-US" altLang="zh-TW" sz="4400" b="1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4400" b="1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4400" b="1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書審資料</a:t>
            </a:r>
            <a:r>
              <a:rPr lang="en-US" altLang="zh-TW" sz="6000" b="1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6000" b="1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endParaRPr lang="zh-TW" altLang="en-US" sz="6000" b="1">
              <a:solidFill>
                <a:srgbClr val="0000CC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92329" y="1377810"/>
            <a:ext cx="10807341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zh-TW" altLang="en-US" sz="48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zh-TW" sz="44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高中（職）在校成績證明</a:t>
            </a:r>
            <a:endParaRPr lang="en-US" altLang="zh-TW" sz="4400" b="1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1500"/>
              </a:lnSpc>
            </a:pPr>
            <a:endParaRPr lang="en-US" altLang="zh-TW" sz="4400" b="1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zh-TW" altLang="en-US" sz="44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自傳</a:t>
            </a:r>
            <a:r>
              <a:rPr lang="en-US" altLang="zh-TW" sz="44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學生自述</a:t>
            </a:r>
            <a:r>
              <a:rPr lang="en-US" altLang="zh-TW" sz="44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 </a:t>
            </a:r>
            <a:r>
              <a:rPr lang="zh-TW" altLang="en-US" sz="4400" b="1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itchFamily="18" charset="0"/>
              </a:rPr>
              <a:t>、</a:t>
            </a:r>
            <a:r>
              <a:rPr lang="zh-TW" altLang="en-US" sz="44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讀書計畫</a:t>
            </a:r>
            <a:r>
              <a:rPr lang="en-US" altLang="zh-TW" sz="44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含申請動機</a:t>
            </a:r>
            <a:r>
              <a:rPr lang="en-US" altLang="zh-TW" sz="44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pPr>
              <a:lnSpc>
                <a:spcPts val="1500"/>
              </a:lnSpc>
            </a:pPr>
            <a:endParaRPr lang="en-US" altLang="zh-TW" sz="4400" b="1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zh-TW" altLang="zh-TW" sz="44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其他</a:t>
            </a:r>
            <a:r>
              <a:rPr lang="zh-TW" altLang="en-US" sz="44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有利審查資料證明</a:t>
            </a:r>
            <a:endParaRPr lang="en-US" altLang="zh-TW" sz="4400" b="1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8747E079-87B7-418C-9AE7-61365A44197F}"/>
              </a:ext>
            </a:extLst>
          </p:cNvPr>
          <p:cNvSpPr/>
          <p:nvPr/>
        </p:nvSpPr>
        <p:spPr>
          <a:xfrm>
            <a:off x="1023889" y="4200615"/>
            <a:ext cx="1065024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b="1"/>
              <a:t>說明 </a:t>
            </a:r>
            <a:r>
              <a:rPr lang="en-US" altLang="zh-TW" sz="3000" b="1"/>
              <a:t>:</a:t>
            </a:r>
          </a:p>
          <a:p>
            <a:r>
              <a:rPr lang="zh-TW" altLang="en-US" sz="3000" b="1"/>
              <a:t>其他有利審查資料證明項目：未在申請系所，規定之其他有利審查資料證明</a:t>
            </a:r>
            <a:r>
              <a:rPr lang="en-US" altLang="zh-TW" sz="3000" b="1"/>
              <a:t>(</a:t>
            </a:r>
            <a:r>
              <a:rPr lang="zh-TW" altLang="en-US" sz="3000" b="1"/>
              <a:t>例如： 英語及英語以外之外語能力檢定證明、競賽成果、有關社團參與證明、學生幹部證明及社會服務證明</a:t>
            </a:r>
            <a:r>
              <a:rPr lang="en-US" altLang="zh-TW" sz="3000" b="1"/>
              <a:t>)</a:t>
            </a:r>
            <a:r>
              <a:rPr lang="zh-TW" altLang="en-US" sz="3000" b="1"/>
              <a:t>，請列於此項目上傳，若為實體作品請拍照上傳。</a:t>
            </a:r>
          </a:p>
        </p:txBody>
      </p:sp>
    </p:spTree>
    <p:extLst>
      <p:ext uri="{BB962C8B-B14F-4D97-AF65-F5344CB8AC3E}">
        <p14:creationId xmlns:p14="http://schemas.microsoft.com/office/powerpoint/2010/main" val="21241596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31" presetClass="entr" presetSubtype="0" fill="hold" grpId="0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898" y="17032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>
                <a:solidFill>
                  <a:srgbClr val="0000CC"/>
                </a:solidFill>
                <a:latin typeface="標楷體" panose="03000509000000000000" pitchFamily="65" charset="-120"/>
                <a:ea typeface="標楷體" pitchFamily="65" charset="-120"/>
              </a:rPr>
              <a:t>簡歷之</a:t>
            </a:r>
            <a:r>
              <a:rPr lang="zh-TW" altLang="zh-TW" sz="4400" b="1">
                <a:solidFill>
                  <a:srgbClr val="0000CC"/>
                </a:solidFill>
                <a:latin typeface="標楷體" panose="03000509000000000000" pitchFamily="65" charset="-120"/>
                <a:ea typeface="標楷體" pitchFamily="65" charset="-120"/>
              </a:rPr>
              <a:t>內容與要點</a:t>
            </a:r>
            <a:endParaRPr lang="zh-TW" altLang="en-US" sz="4400">
              <a:solidFill>
                <a:srgbClr val="0000CC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025776"/>
              </p:ext>
            </p:extLst>
          </p:nvPr>
        </p:nvGraphicFramePr>
        <p:xfrm>
          <a:off x="695791" y="1183342"/>
          <a:ext cx="10205291" cy="5253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6665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1" presetClass="entr" presetSubtype="1" fill="hold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898" y="17032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>
                <a:solidFill>
                  <a:srgbClr val="0000CC"/>
                </a:solidFill>
                <a:latin typeface="標楷體" panose="03000509000000000000" pitchFamily="65" charset="-120"/>
                <a:ea typeface="標楷體" pitchFamily="65" charset="-120"/>
              </a:rPr>
              <a:t>自傳之</a:t>
            </a:r>
            <a:r>
              <a:rPr lang="zh-TW" altLang="zh-TW" sz="4400" b="1">
                <a:solidFill>
                  <a:srgbClr val="0000CC"/>
                </a:solidFill>
                <a:latin typeface="標楷體" panose="03000509000000000000" pitchFamily="65" charset="-120"/>
                <a:ea typeface="標楷體" pitchFamily="65" charset="-120"/>
              </a:rPr>
              <a:t>內容與要點</a:t>
            </a:r>
            <a:endParaRPr lang="zh-TW" altLang="en-US" sz="4400">
              <a:solidFill>
                <a:srgbClr val="0000CC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1017762"/>
              </p:ext>
            </p:extLst>
          </p:nvPr>
        </p:nvGraphicFramePr>
        <p:xfrm>
          <a:off x="695791" y="1183342"/>
          <a:ext cx="10205291" cy="5253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0516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1" presetClass="entr" presetSubtype="1" fill="hold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3" y="385482"/>
            <a:ext cx="10775913" cy="842682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>
                <a:solidFill>
                  <a:srgbClr val="0000CC"/>
                </a:solidFill>
                <a:latin typeface="標楷體" panose="03000509000000000000" pitchFamily="65" charset="-120"/>
                <a:ea typeface="標楷體" pitchFamily="65" charset="-120"/>
              </a:rPr>
              <a:t>讀書計畫</a:t>
            </a:r>
            <a:endParaRPr lang="zh-TW" altLang="en-US" sz="4400">
              <a:solidFill>
                <a:srgbClr val="0000CC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6959057"/>
              </p:ext>
            </p:extLst>
          </p:nvPr>
        </p:nvGraphicFramePr>
        <p:xfrm>
          <a:off x="322730" y="2226928"/>
          <a:ext cx="11618258" cy="4317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2116" y="1239164"/>
            <a:ext cx="9373321" cy="124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143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6" presetClass="entr" presetSubtype="0" fill="hold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9268460"/>
              </p:ext>
            </p:extLst>
          </p:nvPr>
        </p:nvGraphicFramePr>
        <p:xfrm>
          <a:off x="412376" y="1"/>
          <a:ext cx="11295530" cy="6687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0886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5" presetClass="entr" presetSubtype="10" fill="hold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9983" y="660299"/>
            <a:ext cx="11396736" cy="5824584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90C226"/>
              </a:buClr>
              <a:buNone/>
            </a:pPr>
            <a:r>
              <a:rPr lang="zh-TW" altLang="en-US" sz="4000" b="1">
                <a:solidFill>
                  <a:srgbClr val="C00000"/>
                </a:solidFill>
                <a:latin typeface="標楷體" panose="03000509000000000000" pitchFamily="65" charset="-120"/>
                <a:ea typeface="標楷體" pitchFamily="65" charset="-120"/>
                <a:cs typeface="+mj-cs"/>
              </a:rPr>
              <a:t>審查資料上傳</a:t>
            </a:r>
            <a:endParaRPr lang="en-US" altLang="zh-TW" sz="4000" b="1">
              <a:solidFill>
                <a:srgbClr val="C00000"/>
              </a:solidFill>
              <a:latin typeface="標楷體" panose="03000509000000000000" pitchFamily="65" charset="-120"/>
              <a:ea typeface="標楷體" pitchFamily="65" charset="-120"/>
              <a:cs typeface="+mj-cs"/>
            </a:endParaRPr>
          </a:p>
          <a:p>
            <a:pPr marL="0" lvl="0" indent="0">
              <a:buClr>
                <a:srgbClr val="90C226"/>
              </a:buClr>
              <a:buNone/>
            </a:pPr>
            <a:endParaRPr lang="en-US" altLang="zh-TW" sz="4000">
              <a:solidFill>
                <a:prstClr val="black"/>
              </a:solidFill>
              <a:latin typeface="標楷體" panose="03000509000000000000" pitchFamily="65" charset="-120"/>
              <a:ea typeface="標楷體" pitchFamily="65" charset="-120"/>
            </a:endParaRPr>
          </a:p>
          <a:p>
            <a:pPr marL="0" lvl="0" indent="0">
              <a:buClr>
                <a:srgbClr val="90C226"/>
              </a:buClr>
              <a:buNone/>
            </a:pPr>
            <a:r>
              <a:rPr lang="zh-TW" altLang="en-US" sz="4000">
                <a:solidFill>
                  <a:srgbClr val="0000FF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◆</a:t>
            </a:r>
            <a:r>
              <a:rPr lang="zh-TW" altLang="en-US" sz="4000">
                <a:solidFill>
                  <a:srgbClr val="FF0000"/>
                </a:solidFill>
                <a:latin typeface="標楷體" panose="03000509000000000000" pitchFamily="65" charset="-120"/>
                <a:ea typeface="標楷體" pitchFamily="65" charset="-120"/>
              </a:rPr>
              <a:t>依各校系要求項目</a:t>
            </a:r>
            <a:r>
              <a:rPr lang="zh-TW" altLang="en-US" sz="4000">
                <a:solidFill>
                  <a:prstClr val="black"/>
                </a:solidFill>
                <a:latin typeface="標楷體" panose="03000509000000000000" pitchFamily="65" charset="-120"/>
                <a:ea typeface="標楷體" pitchFamily="65" charset="-120"/>
              </a:rPr>
              <a:t>，分項</a:t>
            </a:r>
            <a:r>
              <a:rPr lang="zh-TW" altLang="en-US" sz="4000" b="1">
                <a:solidFill>
                  <a:srgbClr val="C00000"/>
                </a:solidFill>
                <a:latin typeface="標楷體" panose="03000509000000000000" pitchFamily="65" charset="-120"/>
                <a:ea typeface="標楷體" pitchFamily="65" charset="-120"/>
              </a:rPr>
              <a:t>製作成 </a:t>
            </a:r>
            <a:r>
              <a:rPr lang="en-US" altLang="zh-TW" sz="4000" b="1">
                <a:solidFill>
                  <a:srgbClr val="C00000"/>
                </a:solidFill>
                <a:latin typeface="標楷體" panose="03000509000000000000" pitchFamily="65" charset="-120"/>
                <a:ea typeface="標楷體" pitchFamily="65" charset="-120"/>
              </a:rPr>
              <a:t>PDF </a:t>
            </a:r>
            <a:r>
              <a:rPr lang="zh-TW" altLang="en-US" sz="4000" b="1">
                <a:solidFill>
                  <a:srgbClr val="C00000"/>
                </a:solidFill>
                <a:latin typeface="標楷體" panose="03000509000000000000" pitchFamily="65" charset="-120"/>
                <a:ea typeface="標楷體" pitchFamily="65" charset="-120"/>
              </a:rPr>
              <a:t>格式檔案</a:t>
            </a:r>
            <a:r>
              <a:rPr lang="en-US" altLang="zh-TW" sz="4000" b="1">
                <a:solidFill>
                  <a:srgbClr val="C00000"/>
                </a:solidFill>
                <a:latin typeface="標楷體" panose="03000509000000000000" pitchFamily="65" charset="-120"/>
                <a:ea typeface="標楷體" pitchFamily="65" charset="-120"/>
              </a:rPr>
              <a:t/>
            </a:r>
            <a:br>
              <a:rPr lang="en-US" altLang="zh-TW" sz="4000" b="1">
                <a:solidFill>
                  <a:srgbClr val="C00000"/>
                </a:solidFill>
                <a:latin typeface="標楷體" panose="03000509000000000000" pitchFamily="65" charset="-120"/>
                <a:ea typeface="標楷體" pitchFamily="65" charset="-120"/>
              </a:rPr>
            </a:br>
            <a:r>
              <a:rPr lang="zh-TW" altLang="en-US" sz="4000" b="1">
                <a:solidFill>
                  <a:srgbClr val="C00000"/>
                </a:solidFill>
                <a:latin typeface="標楷體" panose="03000509000000000000" pitchFamily="65" charset="-120"/>
                <a:ea typeface="標楷體" pitchFamily="65" charset="-120"/>
              </a:rPr>
              <a:t>  </a:t>
            </a:r>
            <a:r>
              <a:rPr lang="zh-TW" altLang="en-US" sz="4000">
                <a:solidFill>
                  <a:prstClr val="black"/>
                </a:solidFill>
                <a:latin typeface="標楷體" panose="03000509000000000000" pitchFamily="65" charset="-120"/>
                <a:ea typeface="標楷體" pitchFamily="65" charset="-120"/>
              </a:rPr>
              <a:t>後再逐一上傳。</a:t>
            </a:r>
            <a:endParaRPr lang="en-US" altLang="zh-TW" sz="4000">
              <a:solidFill>
                <a:prstClr val="black"/>
              </a:solidFill>
              <a:latin typeface="標楷體" panose="03000509000000000000" pitchFamily="65" charset="-120"/>
              <a:ea typeface="標楷體" pitchFamily="65" charset="-120"/>
            </a:endParaRPr>
          </a:p>
          <a:p>
            <a:pPr marL="0" lvl="0" indent="0" defTabSz="914400">
              <a:lnSpc>
                <a:spcPct val="90000"/>
              </a:lnSpc>
              <a:buClrTx/>
              <a:buSzTx/>
              <a:buNone/>
            </a:pPr>
            <a:r>
              <a:rPr lang="zh-TW" altLang="en-US" sz="4000">
                <a:solidFill>
                  <a:srgbClr val="0000FF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◆</a:t>
            </a:r>
            <a:r>
              <a:rPr lang="zh-TW" altLang="en-US" sz="4000" b="1">
                <a:solidFill>
                  <a:prstClr val="black"/>
                </a:solidFill>
                <a:latin typeface="標楷體" panose="03000509000000000000" pitchFamily="65" charset="-120"/>
                <a:ea typeface="標楷體" pitchFamily="65" charset="-120"/>
              </a:rPr>
              <a:t>單一項目之檔案大小</a:t>
            </a:r>
            <a:r>
              <a:rPr lang="zh-TW" altLang="en-US" sz="4000">
                <a:solidFill>
                  <a:srgbClr val="FF0000"/>
                </a:solidFill>
                <a:latin typeface="標楷體" panose="03000509000000000000" pitchFamily="65" charset="-120"/>
                <a:ea typeface="標楷體" pitchFamily="65" charset="-120"/>
              </a:rPr>
              <a:t>依各校系要求</a:t>
            </a:r>
            <a:r>
              <a:rPr lang="zh-TW" altLang="en-US" sz="4000" b="1">
                <a:solidFill>
                  <a:prstClr val="black"/>
                </a:solidFill>
                <a:latin typeface="標楷體" panose="03000509000000000000" pitchFamily="65" charset="-120"/>
                <a:ea typeface="標楷體" pitchFamily="65" charset="-120"/>
              </a:rPr>
              <a:t>為限。</a:t>
            </a:r>
            <a:endParaRPr lang="en-US" altLang="zh-TW" sz="4000" b="1">
              <a:solidFill>
                <a:prstClr val="black"/>
              </a:solidFill>
              <a:latin typeface="標楷體" panose="03000509000000000000" pitchFamily="65" charset="-120"/>
              <a:ea typeface="標楷體" pitchFamily="65" charset="-120"/>
            </a:endParaRPr>
          </a:p>
          <a:p>
            <a:pPr marL="0" lvl="0" indent="0" defTabSz="914400">
              <a:lnSpc>
                <a:spcPct val="90000"/>
              </a:lnSpc>
              <a:buClrTx/>
              <a:buSzTx/>
              <a:buNone/>
            </a:pPr>
            <a:r>
              <a:rPr lang="zh-TW" altLang="en-US" sz="4000">
                <a:solidFill>
                  <a:srgbClr val="0000FF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◆</a:t>
            </a:r>
            <a:r>
              <a:rPr lang="zh-TW" altLang="en-US" sz="4000" b="1">
                <a:solidFill>
                  <a:prstClr val="black"/>
                </a:solidFill>
                <a:latin typeface="標楷體" panose="03000509000000000000" pitchFamily="65" charset="-120"/>
                <a:ea typeface="標楷體" pitchFamily="65" charset="-120"/>
              </a:rPr>
              <a:t>每一校系所有審查資料之上傳的總容量有限制。</a:t>
            </a:r>
            <a:endParaRPr lang="en-US" altLang="zh-TW" sz="4000" b="1">
              <a:solidFill>
                <a:prstClr val="black"/>
              </a:solidFill>
              <a:latin typeface="標楷體" panose="03000509000000000000" pitchFamily="65" charset="-120"/>
              <a:ea typeface="標楷體" pitchFamily="65" charset="-120"/>
            </a:endParaRPr>
          </a:p>
          <a:p>
            <a:pPr marL="0" lvl="0" indent="0" defTabSz="914400">
              <a:lnSpc>
                <a:spcPct val="90000"/>
              </a:lnSpc>
              <a:buClrTx/>
              <a:buSzTx/>
              <a:buNone/>
            </a:pPr>
            <a:r>
              <a:rPr lang="zh-TW" altLang="en-US" sz="4000" b="1">
                <a:solidFill>
                  <a:prstClr val="black"/>
                </a:solidFill>
                <a:latin typeface="標楷體" panose="03000509000000000000" pitchFamily="65" charset="-120"/>
                <a:ea typeface="標楷體" pitchFamily="65" charset="-120"/>
              </a:rPr>
              <a:t>  </a:t>
            </a:r>
            <a:r>
              <a:rPr lang="zh-TW" altLang="en-US" sz="4000" b="1">
                <a:solidFill>
                  <a:srgbClr val="FF0000"/>
                </a:solidFill>
                <a:latin typeface="標楷體" panose="03000509000000000000" pitchFamily="65" charset="-120"/>
                <a:ea typeface="標楷體" pitchFamily="65" charset="-120"/>
              </a:rPr>
              <a:t>若檔案過大</a:t>
            </a:r>
            <a:r>
              <a:rPr lang="zh-TW" altLang="en-US" sz="4000" b="1">
                <a:solidFill>
                  <a:prstClr val="black"/>
                </a:solidFill>
                <a:latin typeface="標楷體" panose="03000509000000000000" pitchFamily="65" charset="-120"/>
                <a:ea typeface="標楷體" pitchFamily="65" charset="-120"/>
              </a:rPr>
              <a:t>，</a:t>
            </a:r>
            <a:r>
              <a:rPr lang="zh-TW" altLang="en-US" sz="4000" b="1">
                <a:solidFill>
                  <a:srgbClr val="FF0000"/>
                </a:solidFill>
                <a:latin typeface="標楷體" panose="03000509000000000000" pitchFamily="65" charset="-120"/>
                <a:ea typeface="標楷體" pitchFamily="65" charset="-120"/>
              </a:rPr>
              <a:t>建議內容去蕪存菁或降低畫素。</a:t>
            </a:r>
          </a:p>
          <a:p>
            <a:endParaRPr lang="zh-TW" altLang="en-US" sz="4000"/>
          </a:p>
        </p:txBody>
      </p:sp>
    </p:spTree>
    <p:extLst>
      <p:ext uri="{BB962C8B-B14F-4D97-AF65-F5344CB8AC3E}">
        <p14:creationId xmlns:p14="http://schemas.microsoft.com/office/powerpoint/2010/main" val="33864736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3" presetClass="entr" presetSubtype="10" fill="hold" grpId="0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桌 的圖片&#10;&#10;自動產生的描述">
            <a:extLst>
              <a:ext uri="{FF2B5EF4-FFF2-40B4-BE49-F238E27FC236}">
                <a16:creationId xmlns:a16="http://schemas.microsoft.com/office/drawing/2014/main" xmlns="" id="{C805A3BB-2940-DF4B-83B6-2053AD25E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997" y="0"/>
            <a:ext cx="4834006" cy="68580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4CE3FC21-700F-4245-9897-5A7BBF970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5928"/>
            <a:ext cx="4037294" cy="322275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29B0B33C-006F-0A4D-8B4A-670B2DCF0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647" y="0"/>
            <a:ext cx="2993644" cy="1696052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83AA48B7-2E31-F145-A15B-D1D1371B23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8114" y="2995928"/>
            <a:ext cx="2816606" cy="223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559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撲面">
  <a:themeElements>
    <a:clrScheme name="暗香撲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撲面">
      <a:majorFont>
        <a:latin typeface="Franklin Gothic Medium"/>
        <a:ea typeface="Arial"/>
        <a:cs typeface="Arial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Arial"/>
        <a:cs typeface="Arial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撲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1819</TotalTime>
  <Words>338</Words>
  <Application>Microsoft Office PowerPoint</Application>
  <PresentationFormat>自訂</PresentationFormat>
  <Paragraphs>70</Paragraphs>
  <Slides>23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暗香撲面</vt:lpstr>
      <vt:lpstr>               個人申請入學 —備審資料及面試說明— </vt:lpstr>
      <vt:lpstr>書審資料準備內容</vt:lpstr>
      <vt:lpstr> 書審資料 </vt:lpstr>
      <vt:lpstr>簡歷之內容與要點</vt:lpstr>
      <vt:lpstr>自傳之內容與要點</vt:lpstr>
      <vt:lpstr>讀書計畫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面試要點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義守大學 個人申請說明會</dc:title>
  <dc:creator>Windows 使用者</dc:creator>
  <cp:lastModifiedBy>admin</cp:lastModifiedBy>
  <cp:revision>157</cp:revision>
  <dcterms:created xsi:type="dcterms:W3CDTF">2017-01-18T00:46:04Z</dcterms:created>
  <dcterms:modified xsi:type="dcterms:W3CDTF">2021-03-15T08:02:27Z</dcterms:modified>
</cp:coreProperties>
</file>